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Merriweather" pitchFamily="2" charset="77"/>
      <p:regular r:id="rId24"/>
      <p:bold r:id="rId25"/>
      <p:italic r:id="rId26"/>
      <p:boldItalic r:id="rId27"/>
    </p:embeddedFont>
    <p:embeddedFont>
      <p:font typeface="Oswald Regular" pitchFamily="2" charset="77"/>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159" d="100"/>
          <a:sy n="159" d="100"/>
        </p:scale>
        <p:origin x="72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Welcome to our presentation</a:t>
            </a:r>
            <a:endParaRPr/>
          </a:p>
          <a:p>
            <a:pPr marL="457200" lvl="0" indent="-298450" algn="l" rtl="0">
              <a:spcBef>
                <a:spcPts val="0"/>
              </a:spcBef>
              <a:spcAft>
                <a:spcPts val="0"/>
              </a:spcAft>
              <a:buSzPts val="1100"/>
              <a:buChar char="●"/>
            </a:pPr>
            <a:r>
              <a:rPr lang="en"/>
              <a:t>We assume our audience here today are various union groups/protest groups, and our group presenting are acting as union group consultants.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b22b8cec9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b22b8cec9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can see the total protests by region in the lower left and the amount of Non-Violent vs. Violent protests in each of these regions just above. The majority are non-violent...with the closest correlation being in Africa.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b28558ca90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b28558ca9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you can see here, the majority of the demand of protests were political behavior -- but at the same time and apparently equally so, these demands were ignored by the state in which the protests were held.</a:t>
            </a:r>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b22b8cec96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b22b8cec96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Very interesting to see how much violence decreases the amount of subjects being ignored, while also having (understandably) the most crowd dispersal and yet, somehow, non-violent protests appear to have more killings.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7342ae19c8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7342ae19c8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The following slides will display the 4 models we used for each of the 7 regions</a:t>
            </a:r>
            <a:endParaRPr/>
          </a:p>
          <a:p>
            <a:pPr marL="457200" lvl="0" indent="-298450" algn="l" rtl="0">
              <a:spcBef>
                <a:spcPts val="0"/>
              </a:spcBef>
              <a:spcAft>
                <a:spcPts val="0"/>
              </a:spcAft>
              <a:buSzPts val="1100"/>
              <a:buChar char="●"/>
            </a:pPr>
            <a:r>
              <a:rPr lang="en"/>
              <a:t>We ran each model for each of the 7 target variables (responses)</a:t>
            </a:r>
            <a:endParaRPr/>
          </a:p>
          <a:p>
            <a:pPr marL="457200" lvl="0" indent="-298450" algn="l" rtl="0">
              <a:spcBef>
                <a:spcPts val="0"/>
              </a:spcBef>
              <a:spcAft>
                <a:spcPts val="0"/>
              </a:spcAft>
              <a:buSzPts val="1100"/>
              <a:buChar char="●"/>
            </a:pPr>
            <a:r>
              <a:rPr lang="en"/>
              <a:t>Because this gives us 196 different results, our most significant findings will be presented in the following slides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b22b8cec96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b22b8cec96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b22b8cec96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b22b8cec96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b22b8cec96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b22b8cec96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b22b8cec96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b22b8cec96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b284278b9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b284278b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b22b8cec96_0_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b22b8cec96_0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721ccdb581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721ccdb581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b22b8cec96_0_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b22b8cec96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73477a38b9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73477a38b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721ccdb581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721ccdb581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b="1"/>
              <a:t>Problem Statement</a:t>
            </a:r>
            <a:r>
              <a:rPr lang="en"/>
              <a:t>: We hypothesize that protest groups are not reaching their full potential in executing successful protests.  This project aims to use various prediction models to find features of the most successful protests (based on government response) for each geographical region around the world.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721ccdb581_0_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721ccdb581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Data source used for our research is mass mobilization data from Binghamton University</a:t>
            </a:r>
            <a:endParaRPr/>
          </a:p>
          <a:p>
            <a:pPr marL="457200" lvl="0" indent="-298450" algn="l" rtl="0">
              <a:spcBef>
                <a:spcPts val="0"/>
              </a:spcBef>
              <a:spcAft>
                <a:spcPts val="0"/>
              </a:spcAft>
              <a:buSzPts val="1100"/>
              <a:buChar char="●"/>
            </a:pPr>
            <a:r>
              <a:rPr lang="en"/>
              <a:t>Data covers 162 countries between 1990 and 2019;  however because we had a vast amount of data, we focused our model on all data since 2000</a:t>
            </a:r>
            <a:endParaRPr/>
          </a:p>
          <a:p>
            <a:pPr marL="457200" lvl="0" indent="-298450" algn="l" rtl="0">
              <a:spcBef>
                <a:spcPts val="0"/>
              </a:spcBef>
              <a:spcAft>
                <a:spcPts val="0"/>
              </a:spcAft>
              <a:buSzPts val="1100"/>
              <a:buChar char="●"/>
            </a:pPr>
            <a:r>
              <a:rPr lang="en"/>
              <a:t>Our main predictor features seen in the dataframe include country, number of participants, length in days of protest, various protestor demands, and perhaps most interestingly, brief notes on each protest (of which most were around 500 characters, so it was a sufficient length).</a:t>
            </a:r>
            <a:endParaRPr/>
          </a:p>
          <a:p>
            <a:pPr marL="457200" lvl="0" indent="-298450" algn="l" rtl="0">
              <a:spcBef>
                <a:spcPts val="0"/>
              </a:spcBef>
              <a:spcAft>
                <a:spcPts val="0"/>
              </a:spcAft>
              <a:buSzPts val="1100"/>
              <a:buChar char="●"/>
            </a:pPr>
            <a:r>
              <a:rPr lang="en"/>
              <a:t>Finally the dataset included our target feature, the government response to each of the protests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b22b8cec96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b22b8cec96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For protest length, duration in length was not actually given, but rather start days and end days, start months and end months, and finally start years and end years.  Basic arithmetic was used to calculate length in days, the standard metric for all the data.</a:t>
            </a:r>
            <a:endParaRPr/>
          </a:p>
          <a:p>
            <a:pPr marL="457200" lvl="0" indent="-298450" algn="l" rtl="0">
              <a:spcBef>
                <a:spcPts val="0"/>
              </a:spcBef>
              <a:spcAft>
                <a:spcPts val="0"/>
              </a:spcAft>
              <a:buSzPts val="1100"/>
              <a:buChar char="●"/>
            </a:pPr>
            <a:r>
              <a:rPr lang="en"/>
              <a:t>Protestor demands varied somewhat widley, with over a dozen different types of demands.  Each demand was dummified so it could be quantitatively measured in our models.</a:t>
            </a:r>
            <a:endParaRPr/>
          </a:p>
          <a:p>
            <a:pPr marL="457200" lvl="0" indent="-298450" algn="l" rtl="0">
              <a:spcBef>
                <a:spcPts val="0"/>
              </a:spcBef>
              <a:spcAft>
                <a:spcPts val="0"/>
              </a:spcAft>
              <a:buSzPts val="1100"/>
              <a:buChar char="●"/>
            </a:pPr>
            <a:r>
              <a:rPr lang="en"/>
              <a:t>The 7 different government responses were dummified as well, to be used as target features.</a:t>
            </a:r>
            <a:endParaRPr/>
          </a:p>
          <a:p>
            <a:pPr marL="457200" lvl="0" indent="-298450" algn="l" rtl="0">
              <a:spcBef>
                <a:spcPts val="0"/>
              </a:spcBef>
              <a:spcAft>
                <a:spcPts val="0"/>
              </a:spcAft>
              <a:buSzPts val="1100"/>
              <a:buChar char="●"/>
            </a:pPr>
            <a:r>
              <a:rPr lang="en"/>
              <a:t>We also considered how our modeling would be using quantitative features, but would also need to incorporate our qualitative feature (the ‘protest notes’ feature) using NLP and transformation.  This was a key consideration as we moved forward.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b22b8cec96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b22b8cec96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For presentation purposes, our 7 target variables are listed above</a:t>
            </a:r>
            <a:endParaRPr/>
          </a:p>
          <a:p>
            <a:pPr marL="457200" lvl="0" indent="-298450" algn="l" rtl="0">
              <a:spcBef>
                <a:spcPts val="0"/>
              </a:spcBef>
              <a:spcAft>
                <a:spcPts val="0"/>
              </a:spcAft>
              <a:buSzPts val="1100"/>
              <a:buChar char="●"/>
            </a:pPr>
            <a:r>
              <a:rPr lang="en"/>
              <a:t>A crucial realization we had was the fact that our baseline scores for predicting some of the above features was going to be difficult (specifically, the most drastic and violent responses).  This is due to the fact that in essentially every country, killings and shootings, for example, are relatively rare, so predicting above the null model would be challenging.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b28d378fc6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b28d378fc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4 target variables CONSOLIDATED are listed above</a:t>
            </a:r>
            <a:endParaRPr/>
          </a:p>
          <a:p>
            <a:pPr marL="457200" lvl="0" indent="-298450" algn="l" rtl="0">
              <a:spcBef>
                <a:spcPts val="0"/>
              </a:spcBef>
              <a:spcAft>
                <a:spcPts val="0"/>
              </a:spcAft>
              <a:buSzPts val="1100"/>
              <a:buChar char="●"/>
            </a:pPr>
            <a:r>
              <a:rPr lang="en"/>
              <a:t>We consolidate because these groupings are still significant for your purposes, and gives us lower baseline scores to beat.</a:t>
            </a:r>
            <a:endParaRPr/>
          </a:p>
          <a:p>
            <a:pPr marL="457200" lvl="0" indent="-298450" algn="l" rtl="0">
              <a:spcBef>
                <a:spcPts val="0"/>
              </a:spcBef>
              <a:spcAft>
                <a:spcPts val="0"/>
              </a:spcAft>
              <a:buSzPts val="1100"/>
              <a:buChar char="●"/>
            </a:pPr>
            <a:r>
              <a:rPr lang="en"/>
              <a:t>For example, it may not be worth it to build a model to distinguish between shootings/killings, as the magnitude of these two outcomes are both very severe.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b28558ca90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b28558ca90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b28558ca90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b28558ca9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begin, we have a simple arrangement of boxplots showing the number of protests, worldwide, by the years available in our dataset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FFFF"/>
        </a:solidFill>
        <a:effectLst/>
      </p:bgPr>
    </p:bg>
    <p:spTree>
      <p:nvGrpSpPr>
        <p:cNvPr id="1" name="Shape 8"/>
        <p:cNvGrpSpPr/>
        <p:nvPr/>
      </p:nvGrpSpPr>
      <p:grpSpPr>
        <a:xfrm>
          <a:off x="0" y="0"/>
          <a:ext cx="0" cy="0"/>
          <a:chOff x="0" y="0"/>
          <a:chExt cx="0" cy="0"/>
        </a:xfrm>
      </p:grpSpPr>
      <p:sp>
        <p:nvSpPr>
          <p:cNvPr id="9" name="Google Shape;9;p2"/>
          <p:cNvSpPr/>
          <p:nvPr/>
        </p:nvSpPr>
        <p:spPr>
          <a:xfrm>
            <a:off x="-83450" y="-50875"/>
            <a:ext cx="5252342" cy="4224182"/>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165200" y="896975"/>
            <a:ext cx="6477000" cy="2052600"/>
          </a:xfrm>
          <a:prstGeom prst="rect">
            <a:avLst/>
          </a:prstGeom>
        </p:spPr>
        <p:txBody>
          <a:bodyPr spcFirstLastPara="1" wrap="square" lIns="91425" tIns="91425" rIns="91425" bIns="91425" anchor="b" anchorCtr="0">
            <a:noAutofit/>
          </a:bodyPr>
          <a:lstStyle>
            <a:lvl1pPr lvl="0" algn="r">
              <a:spcBef>
                <a:spcPts val="0"/>
              </a:spcBef>
              <a:spcAft>
                <a:spcPts val="0"/>
              </a:spcAft>
              <a:buSzPts val="6200"/>
              <a:buFont typeface="Oswald Regular"/>
              <a:buNone/>
              <a:defRPr sz="6200">
                <a:latin typeface="Oswald Regular"/>
                <a:ea typeface="Oswald Regular"/>
                <a:cs typeface="Oswald Regular"/>
                <a:sym typeface="Oswald Regular"/>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435350" y="3367525"/>
            <a:ext cx="3805200" cy="39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400"/>
              <a:buFont typeface="Merriweather"/>
              <a:buNone/>
              <a:defRPr>
                <a:solidFill>
                  <a:srgbClr val="FFFFFF"/>
                </a:solidFill>
                <a:latin typeface="Merriweather"/>
                <a:ea typeface="Merriweather"/>
                <a:cs typeface="Merriweather"/>
                <a:sym typeface="Merriweathe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065358" y="-417514"/>
            <a:ext cx="2120071" cy="5759221"/>
            <a:chOff x="8175055" y="971647"/>
            <a:chExt cx="1606966" cy="4365361"/>
          </a:xfrm>
        </p:grpSpPr>
        <p:sp>
          <p:nvSpPr>
            <p:cNvPr id="14" name="Google Shape;14;p2"/>
            <p:cNvSpPr/>
            <p:nvPr/>
          </p:nvSpPr>
          <p:spPr>
            <a:xfrm>
              <a:off x="8175055" y="971647"/>
              <a:ext cx="1266141" cy="1266101"/>
            </a:xfrm>
            <a:custGeom>
              <a:avLst/>
              <a:gdLst/>
              <a:ahLst/>
              <a:cxnLst/>
              <a:rect l="l" t="t" r="r" b="b"/>
              <a:pathLst>
                <a:path w="15807" h="15807" extrusionOk="0">
                  <a:moveTo>
                    <a:pt x="14894" y="1"/>
                  </a:moveTo>
                  <a:lnTo>
                    <a:pt x="0" y="14895"/>
                  </a:lnTo>
                  <a:lnTo>
                    <a:pt x="0" y="15807"/>
                  </a:lnTo>
                  <a:lnTo>
                    <a:pt x="15806"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175055" y="971647"/>
              <a:ext cx="1604563" cy="1604513"/>
            </a:xfrm>
            <a:custGeom>
              <a:avLst/>
              <a:gdLst/>
              <a:ahLst/>
              <a:cxnLst/>
              <a:rect l="l" t="t" r="r" b="b"/>
              <a:pathLst>
                <a:path w="20032" h="20032" extrusionOk="0">
                  <a:moveTo>
                    <a:pt x="19150" y="1"/>
                  </a:moveTo>
                  <a:lnTo>
                    <a:pt x="0" y="19120"/>
                  </a:lnTo>
                  <a:lnTo>
                    <a:pt x="0" y="20032"/>
                  </a:lnTo>
                  <a:lnTo>
                    <a:pt x="20031"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75055" y="971647"/>
              <a:ext cx="250873" cy="250865"/>
            </a:xfrm>
            <a:custGeom>
              <a:avLst/>
              <a:gdLst/>
              <a:ahLst/>
              <a:cxnLst/>
              <a:rect l="l" t="t" r="r" b="b"/>
              <a:pathLst>
                <a:path w="3132" h="3132" extrusionOk="0">
                  <a:moveTo>
                    <a:pt x="2219" y="1"/>
                  </a:moveTo>
                  <a:lnTo>
                    <a:pt x="0" y="2220"/>
                  </a:lnTo>
                  <a:lnTo>
                    <a:pt x="0" y="3132"/>
                  </a:lnTo>
                  <a:lnTo>
                    <a:pt x="3131"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75055" y="2931532"/>
              <a:ext cx="1606966" cy="1677482"/>
            </a:xfrm>
            <a:custGeom>
              <a:avLst/>
              <a:gdLst/>
              <a:ahLst/>
              <a:cxnLst/>
              <a:rect l="l" t="t" r="r" b="b"/>
              <a:pathLst>
                <a:path w="20062" h="20943" extrusionOk="0">
                  <a:moveTo>
                    <a:pt x="20062" y="0"/>
                  </a:moveTo>
                  <a:lnTo>
                    <a:pt x="0" y="20031"/>
                  </a:lnTo>
                  <a:lnTo>
                    <a:pt x="0" y="20943"/>
                  </a:lnTo>
                  <a:lnTo>
                    <a:pt x="20062" y="882"/>
                  </a:lnTo>
                  <a:lnTo>
                    <a:pt x="2006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175055" y="2252233"/>
              <a:ext cx="1606966" cy="1677562"/>
            </a:xfrm>
            <a:custGeom>
              <a:avLst/>
              <a:gdLst/>
              <a:ahLst/>
              <a:cxnLst/>
              <a:rect l="l" t="t" r="r" b="b"/>
              <a:pathLst>
                <a:path w="20062" h="20944" extrusionOk="0">
                  <a:moveTo>
                    <a:pt x="20062" y="1"/>
                  </a:moveTo>
                  <a:lnTo>
                    <a:pt x="0" y="20062"/>
                  </a:lnTo>
                  <a:lnTo>
                    <a:pt x="0" y="20943"/>
                  </a:lnTo>
                  <a:lnTo>
                    <a:pt x="20062" y="913"/>
                  </a:lnTo>
                  <a:lnTo>
                    <a:pt x="2006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175055" y="971647"/>
              <a:ext cx="927718" cy="925286"/>
            </a:xfrm>
            <a:custGeom>
              <a:avLst/>
              <a:gdLst/>
              <a:ahLst/>
              <a:cxnLst/>
              <a:rect l="l" t="t" r="r" b="b"/>
              <a:pathLst>
                <a:path w="11582" h="11552" extrusionOk="0">
                  <a:moveTo>
                    <a:pt x="10669" y="1"/>
                  </a:moveTo>
                  <a:lnTo>
                    <a:pt x="0" y="10670"/>
                  </a:lnTo>
                  <a:lnTo>
                    <a:pt x="0" y="11551"/>
                  </a:lnTo>
                  <a:lnTo>
                    <a:pt x="11581"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175055" y="1237008"/>
              <a:ext cx="1606966" cy="1677562"/>
            </a:xfrm>
            <a:custGeom>
              <a:avLst/>
              <a:gdLst/>
              <a:ahLst/>
              <a:cxnLst/>
              <a:rect l="l" t="t" r="r" b="b"/>
              <a:pathLst>
                <a:path w="20062" h="20944" extrusionOk="0">
                  <a:moveTo>
                    <a:pt x="20062" y="1"/>
                  </a:moveTo>
                  <a:lnTo>
                    <a:pt x="0" y="20062"/>
                  </a:lnTo>
                  <a:lnTo>
                    <a:pt x="0" y="20944"/>
                  </a:lnTo>
                  <a:lnTo>
                    <a:pt x="20062" y="913"/>
                  </a:lnTo>
                  <a:lnTo>
                    <a:pt x="2006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175055" y="971647"/>
              <a:ext cx="586813" cy="586874"/>
            </a:xfrm>
            <a:custGeom>
              <a:avLst/>
              <a:gdLst/>
              <a:ahLst/>
              <a:cxnLst/>
              <a:rect l="l" t="t" r="r" b="b"/>
              <a:pathLst>
                <a:path w="7326" h="7327" extrusionOk="0">
                  <a:moveTo>
                    <a:pt x="6475" y="1"/>
                  </a:moveTo>
                  <a:lnTo>
                    <a:pt x="0" y="6414"/>
                  </a:lnTo>
                  <a:lnTo>
                    <a:pt x="0" y="7326"/>
                  </a:lnTo>
                  <a:lnTo>
                    <a:pt x="7326"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070939" y="4716086"/>
              <a:ext cx="623418" cy="620916"/>
            </a:xfrm>
            <a:custGeom>
              <a:avLst/>
              <a:gdLst/>
              <a:ahLst/>
              <a:cxnLst/>
              <a:rect l="l" t="t" r="r" b="b"/>
              <a:pathLst>
                <a:path w="7783" h="7752" extrusionOk="0">
                  <a:moveTo>
                    <a:pt x="7782" y="0"/>
                  </a:moveTo>
                  <a:lnTo>
                    <a:pt x="1" y="7751"/>
                  </a:lnTo>
                  <a:lnTo>
                    <a:pt x="913" y="7751"/>
                  </a:lnTo>
                  <a:lnTo>
                    <a:pt x="7782" y="912"/>
                  </a:lnTo>
                  <a:lnTo>
                    <a:pt x="778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175055" y="1575416"/>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9411832" y="5056897"/>
              <a:ext cx="282513" cy="280101"/>
            </a:xfrm>
            <a:custGeom>
              <a:avLst/>
              <a:gdLst/>
              <a:ahLst/>
              <a:cxnLst/>
              <a:rect l="l" t="t" r="r" b="b"/>
              <a:pathLst>
                <a:path w="3527" h="3497" extrusionOk="0">
                  <a:moveTo>
                    <a:pt x="3526" y="1"/>
                  </a:moveTo>
                  <a:lnTo>
                    <a:pt x="0" y="3496"/>
                  </a:lnTo>
                  <a:lnTo>
                    <a:pt x="851" y="3496"/>
                  </a:lnTo>
                  <a:lnTo>
                    <a:pt x="3526" y="852"/>
                  </a:lnTo>
                  <a:lnTo>
                    <a:pt x="3526"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394120" y="4036786"/>
              <a:ext cx="1300263" cy="1300223"/>
            </a:xfrm>
            <a:custGeom>
              <a:avLst/>
              <a:gdLst/>
              <a:ahLst/>
              <a:cxnLst/>
              <a:rect l="l" t="t" r="r" b="b"/>
              <a:pathLst>
                <a:path w="16233" h="16233" extrusionOk="0">
                  <a:moveTo>
                    <a:pt x="16232" y="1"/>
                  </a:moveTo>
                  <a:lnTo>
                    <a:pt x="1" y="16232"/>
                  </a:lnTo>
                  <a:lnTo>
                    <a:pt x="882" y="16232"/>
                  </a:lnTo>
                  <a:lnTo>
                    <a:pt x="16232" y="913"/>
                  </a:lnTo>
                  <a:lnTo>
                    <a:pt x="1623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32530" y="4377677"/>
              <a:ext cx="961841" cy="959328"/>
            </a:xfrm>
            <a:custGeom>
              <a:avLst/>
              <a:gdLst/>
              <a:ahLst/>
              <a:cxnLst/>
              <a:rect l="l" t="t" r="r" b="b"/>
              <a:pathLst>
                <a:path w="12008" h="11977" extrusionOk="0">
                  <a:moveTo>
                    <a:pt x="12007" y="0"/>
                  </a:moveTo>
                  <a:lnTo>
                    <a:pt x="1" y="11976"/>
                  </a:lnTo>
                  <a:lnTo>
                    <a:pt x="913" y="11976"/>
                  </a:lnTo>
                  <a:lnTo>
                    <a:pt x="12007" y="912"/>
                  </a:lnTo>
                  <a:lnTo>
                    <a:pt x="12007"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175055" y="1916307"/>
              <a:ext cx="1606966" cy="1675079"/>
            </a:xfrm>
            <a:custGeom>
              <a:avLst/>
              <a:gdLst/>
              <a:ahLst/>
              <a:cxnLst/>
              <a:rect l="l" t="t" r="r" b="b"/>
              <a:pathLst>
                <a:path w="20062" h="20913" extrusionOk="0">
                  <a:moveTo>
                    <a:pt x="20062" y="0"/>
                  </a:moveTo>
                  <a:lnTo>
                    <a:pt x="0" y="20001"/>
                  </a:lnTo>
                  <a:lnTo>
                    <a:pt x="0" y="20913"/>
                  </a:lnTo>
                  <a:lnTo>
                    <a:pt x="20062" y="851"/>
                  </a:lnTo>
                  <a:lnTo>
                    <a:pt x="2006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175055" y="2590641"/>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175055" y="3608349"/>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175055" y="3269941"/>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3"/>
        <p:cNvGrpSpPr/>
        <p:nvPr/>
      </p:nvGrpSpPr>
      <p:grpSpPr>
        <a:xfrm>
          <a:off x="0" y="0"/>
          <a:ext cx="0" cy="0"/>
          <a:chOff x="0" y="0"/>
          <a:chExt cx="0" cy="0"/>
        </a:xfrm>
      </p:grpSpPr>
      <p:sp>
        <p:nvSpPr>
          <p:cNvPr id="84" name="Google Shape;84;p11"/>
          <p:cNvSpPr/>
          <p:nvPr/>
        </p:nvSpPr>
        <p:spPr>
          <a:xfrm>
            <a:off x="358775" y="1409699"/>
            <a:ext cx="8440689" cy="3478730"/>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1"/>
          <p:cNvSpPr txBox="1">
            <a:spLocks noGrp="1"/>
          </p:cNvSpPr>
          <p:nvPr>
            <p:ph type="title" hasCustomPrompt="1"/>
          </p:nvPr>
        </p:nvSpPr>
        <p:spPr>
          <a:xfrm>
            <a:off x="4572000" y="1791925"/>
            <a:ext cx="38520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FF6C63"/>
              </a:buClr>
              <a:buSzPts val="9600"/>
              <a:buNone/>
              <a:defRPr sz="9600">
                <a:solidFill>
                  <a:srgbClr val="FF6C6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6" name="Google Shape;86;p11"/>
          <p:cNvSpPr txBox="1">
            <a:spLocks noGrp="1"/>
          </p:cNvSpPr>
          <p:nvPr>
            <p:ph type="subTitle" idx="1"/>
          </p:nvPr>
        </p:nvSpPr>
        <p:spPr>
          <a:xfrm>
            <a:off x="5093100" y="3556175"/>
            <a:ext cx="2809800" cy="638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3">
  <p:cSld name="CUSTOM_11">
    <p:spTree>
      <p:nvGrpSpPr>
        <p:cNvPr id="1" name="Shape 88"/>
        <p:cNvGrpSpPr/>
        <p:nvPr/>
      </p:nvGrpSpPr>
      <p:grpSpPr>
        <a:xfrm>
          <a:off x="0" y="0"/>
          <a:ext cx="0" cy="0"/>
          <a:chOff x="0" y="0"/>
          <a:chExt cx="0" cy="0"/>
        </a:xfrm>
      </p:grpSpPr>
      <p:sp>
        <p:nvSpPr>
          <p:cNvPr id="89" name="Google Shape;89;p13"/>
          <p:cNvSpPr txBox="1">
            <a:spLocks noGrp="1"/>
          </p:cNvSpPr>
          <p:nvPr>
            <p:ph type="subTitle" idx="1"/>
          </p:nvPr>
        </p:nvSpPr>
        <p:spPr>
          <a:xfrm>
            <a:off x="5934075" y="1618200"/>
            <a:ext cx="2490000" cy="13599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0" name="Google Shape;90;p13"/>
          <p:cNvSpPr/>
          <p:nvPr/>
        </p:nvSpPr>
        <p:spPr>
          <a:xfrm>
            <a:off x="601223" y="246599"/>
            <a:ext cx="4990221" cy="4990124"/>
          </a:xfrm>
          <a:custGeom>
            <a:avLst/>
            <a:gdLst/>
            <a:ahLst/>
            <a:cxnLst/>
            <a:rect l="l" t="t" r="r" b="b"/>
            <a:pathLst>
              <a:path w="51431" h="51430" extrusionOk="0">
                <a:moveTo>
                  <a:pt x="1" y="0"/>
                </a:moveTo>
                <a:lnTo>
                  <a:pt x="1" y="51429"/>
                </a:lnTo>
                <a:lnTo>
                  <a:pt x="51430" y="51429"/>
                </a:lnTo>
                <a:lnTo>
                  <a:pt x="5143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txBox="1">
            <a:spLocks noGrp="1"/>
          </p:cNvSpPr>
          <p:nvPr>
            <p:ph type="title"/>
          </p:nvPr>
        </p:nvSpPr>
        <p:spPr>
          <a:xfrm>
            <a:off x="2900025" y="555600"/>
            <a:ext cx="5523900" cy="755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ead section 4">
  <p:cSld name="CUSTOM_9">
    <p:spTree>
      <p:nvGrpSpPr>
        <p:cNvPr id="1" name="Shape 92"/>
        <p:cNvGrpSpPr/>
        <p:nvPr/>
      </p:nvGrpSpPr>
      <p:grpSpPr>
        <a:xfrm>
          <a:off x="0" y="0"/>
          <a:ext cx="0" cy="0"/>
          <a:chOff x="0" y="0"/>
          <a:chExt cx="0" cy="0"/>
        </a:xfrm>
      </p:grpSpPr>
      <p:sp>
        <p:nvSpPr>
          <p:cNvPr id="93" name="Google Shape;93;p14"/>
          <p:cNvSpPr/>
          <p:nvPr/>
        </p:nvSpPr>
        <p:spPr>
          <a:xfrm>
            <a:off x="720001" y="540000"/>
            <a:ext cx="4448761" cy="3633385"/>
          </a:xfrm>
          <a:custGeom>
            <a:avLst/>
            <a:gdLst/>
            <a:ahLst/>
            <a:cxnLst/>
            <a:rect l="l" t="t" r="r" b="b"/>
            <a:pathLst>
              <a:path w="52737" h="52738" extrusionOk="0">
                <a:moveTo>
                  <a:pt x="0" y="1"/>
                </a:moveTo>
                <a:lnTo>
                  <a:pt x="0" y="52737"/>
                </a:lnTo>
                <a:lnTo>
                  <a:pt x="52737" y="52737"/>
                </a:lnTo>
                <a:lnTo>
                  <a:pt x="527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txBox="1">
            <a:spLocks noGrp="1"/>
          </p:cNvSpPr>
          <p:nvPr>
            <p:ph type="ctrTitle"/>
          </p:nvPr>
        </p:nvSpPr>
        <p:spPr>
          <a:xfrm>
            <a:off x="1036775" y="1582775"/>
            <a:ext cx="5955000" cy="20526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95" name="Google Shape;95;p14"/>
          <p:cNvGrpSpPr/>
          <p:nvPr/>
        </p:nvGrpSpPr>
        <p:grpSpPr>
          <a:xfrm>
            <a:off x="8065358" y="-417514"/>
            <a:ext cx="2120071" cy="5759221"/>
            <a:chOff x="8175055" y="971647"/>
            <a:chExt cx="1606966" cy="4365361"/>
          </a:xfrm>
        </p:grpSpPr>
        <p:sp>
          <p:nvSpPr>
            <p:cNvPr id="96" name="Google Shape;96;p14"/>
            <p:cNvSpPr/>
            <p:nvPr/>
          </p:nvSpPr>
          <p:spPr>
            <a:xfrm>
              <a:off x="8175055" y="971647"/>
              <a:ext cx="1266141" cy="1266101"/>
            </a:xfrm>
            <a:custGeom>
              <a:avLst/>
              <a:gdLst/>
              <a:ahLst/>
              <a:cxnLst/>
              <a:rect l="l" t="t" r="r" b="b"/>
              <a:pathLst>
                <a:path w="15807" h="15807" extrusionOk="0">
                  <a:moveTo>
                    <a:pt x="14894" y="1"/>
                  </a:moveTo>
                  <a:lnTo>
                    <a:pt x="0" y="14895"/>
                  </a:lnTo>
                  <a:lnTo>
                    <a:pt x="0" y="15807"/>
                  </a:lnTo>
                  <a:lnTo>
                    <a:pt x="158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a:off x="8175055" y="971647"/>
              <a:ext cx="1604563" cy="1604513"/>
            </a:xfrm>
            <a:custGeom>
              <a:avLst/>
              <a:gdLst/>
              <a:ahLst/>
              <a:cxnLst/>
              <a:rect l="l" t="t" r="r" b="b"/>
              <a:pathLst>
                <a:path w="20032" h="20032" extrusionOk="0">
                  <a:moveTo>
                    <a:pt x="19150" y="1"/>
                  </a:moveTo>
                  <a:lnTo>
                    <a:pt x="0" y="19120"/>
                  </a:lnTo>
                  <a:lnTo>
                    <a:pt x="0" y="20032"/>
                  </a:lnTo>
                  <a:lnTo>
                    <a:pt x="200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a:off x="8175055" y="971647"/>
              <a:ext cx="250873" cy="250865"/>
            </a:xfrm>
            <a:custGeom>
              <a:avLst/>
              <a:gdLst/>
              <a:ahLst/>
              <a:cxnLst/>
              <a:rect l="l" t="t" r="r" b="b"/>
              <a:pathLst>
                <a:path w="3132" h="3132" extrusionOk="0">
                  <a:moveTo>
                    <a:pt x="2219" y="1"/>
                  </a:moveTo>
                  <a:lnTo>
                    <a:pt x="0" y="2220"/>
                  </a:lnTo>
                  <a:lnTo>
                    <a:pt x="0" y="3132"/>
                  </a:lnTo>
                  <a:lnTo>
                    <a:pt x="31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8175055" y="2931532"/>
              <a:ext cx="1606966" cy="1677482"/>
            </a:xfrm>
            <a:custGeom>
              <a:avLst/>
              <a:gdLst/>
              <a:ahLst/>
              <a:cxnLst/>
              <a:rect l="l" t="t" r="r" b="b"/>
              <a:pathLst>
                <a:path w="20062" h="20943" extrusionOk="0">
                  <a:moveTo>
                    <a:pt x="20062" y="0"/>
                  </a:moveTo>
                  <a:lnTo>
                    <a:pt x="0" y="20031"/>
                  </a:lnTo>
                  <a:lnTo>
                    <a:pt x="0" y="20943"/>
                  </a:lnTo>
                  <a:lnTo>
                    <a:pt x="20062" y="882"/>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p:nvPr/>
          </p:nvSpPr>
          <p:spPr>
            <a:xfrm>
              <a:off x="8175055" y="2252233"/>
              <a:ext cx="1606966" cy="1677562"/>
            </a:xfrm>
            <a:custGeom>
              <a:avLst/>
              <a:gdLst/>
              <a:ahLst/>
              <a:cxnLst/>
              <a:rect l="l" t="t" r="r" b="b"/>
              <a:pathLst>
                <a:path w="20062" h="20944" extrusionOk="0">
                  <a:moveTo>
                    <a:pt x="20062" y="1"/>
                  </a:moveTo>
                  <a:lnTo>
                    <a:pt x="0" y="20062"/>
                  </a:lnTo>
                  <a:lnTo>
                    <a:pt x="0" y="20943"/>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a:off x="8175055" y="971647"/>
              <a:ext cx="927718" cy="925286"/>
            </a:xfrm>
            <a:custGeom>
              <a:avLst/>
              <a:gdLst/>
              <a:ahLst/>
              <a:cxnLst/>
              <a:rect l="l" t="t" r="r" b="b"/>
              <a:pathLst>
                <a:path w="11582" h="11552" extrusionOk="0">
                  <a:moveTo>
                    <a:pt x="10669" y="1"/>
                  </a:moveTo>
                  <a:lnTo>
                    <a:pt x="0" y="10670"/>
                  </a:lnTo>
                  <a:lnTo>
                    <a:pt x="0" y="11551"/>
                  </a:lnTo>
                  <a:lnTo>
                    <a:pt x="115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8175055" y="1237008"/>
              <a:ext cx="1606966" cy="1677562"/>
            </a:xfrm>
            <a:custGeom>
              <a:avLst/>
              <a:gdLst/>
              <a:ahLst/>
              <a:cxnLst/>
              <a:rect l="l" t="t" r="r" b="b"/>
              <a:pathLst>
                <a:path w="20062" h="20944" extrusionOk="0">
                  <a:moveTo>
                    <a:pt x="20062" y="1"/>
                  </a:moveTo>
                  <a:lnTo>
                    <a:pt x="0" y="20062"/>
                  </a:lnTo>
                  <a:lnTo>
                    <a:pt x="0" y="20944"/>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a:off x="8175055" y="971647"/>
              <a:ext cx="586813" cy="586874"/>
            </a:xfrm>
            <a:custGeom>
              <a:avLst/>
              <a:gdLst/>
              <a:ahLst/>
              <a:cxnLst/>
              <a:rect l="l" t="t" r="r" b="b"/>
              <a:pathLst>
                <a:path w="7326" h="7327" extrusionOk="0">
                  <a:moveTo>
                    <a:pt x="6475" y="1"/>
                  </a:moveTo>
                  <a:lnTo>
                    <a:pt x="0" y="6414"/>
                  </a:lnTo>
                  <a:lnTo>
                    <a:pt x="0" y="7326"/>
                  </a:lnTo>
                  <a:lnTo>
                    <a:pt x="7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4"/>
            <p:cNvSpPr/>
            <p:nvPr/>
          </p:nvSpPr>
          <p:spPr>
            <a:xfrm>
              <a:off x="9070939" y="4716086"/>
              <a:ext cx="623418" cy="620916"/>
            </a:xfrm>
            <a:custGeom>
              <a:avLst/>
              <a:gdLst/>
              <a:ahLst/>
              <a:cxnLst/>
              <a:rect l="l" t="t" r="r" b="b"/>
              <a:pathLst>
                <a:path w="7783" h="7752" extrusionOk="0">
                  <a:moveTo>
                    <a:pt x="7782" y="0"/>
                  </a:moveTo>
                  <a:lnTo>
                    <a:pt x="1" y="7751"/>
                  </a:lnTo>
                  <a:lnTo>
                    <a:pt x="913" y="7751"/>
                  </a:lnTo>
                  <a:lnTo>
                    <a:pt x="7782" y="912"/>
                  </a:lnTo>
                  <a:lnTo>
                    <a:pt x="77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8175055" y="1575416"/>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a:off x="9411832" y="5056897"/>
              <a:ext cx="282513" cy="280101"/>
            </a:xfrm>
            <a:custGeom>
              <a:avLst/>
              <a:gdLst/>
              <a:ahLst/>
              <a:cxnLst/>
              <a:rect l="l" t="t" r="r" b="b"/>
              <a:pathLst>
                <a:path w="3527" h="3497" extrusionOk="0">
                  <a:moveTo>
                    <a:pt x="3526" y="1"/>
                  </a:moveTo>
                  <a:lnTo>
                    <a:pt x="0" y="3496"/>
                  </a:lnTo>
                  <a:lnTo>
                    <a:pt x="851" y="3496"/>
                  </a:lnTo>
                  <a:lnTo>
                    <a:pt x="3526" y="852"/>
                  </a:lnTo>
                  <a:lnTo>
                    <a:pt x="3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8394120" y="4036786"/>
              <a:ext cx="1300263" cy="1300223"/>
            </a:xfrm>
            <a:custGeom>
              <a:avLst/>
              <a:gdLst/>
              <a:ahLst/>
              <a:cxnLst/>
              <a:rect l="l" t="t" r="r" b="b"/>
              <a:pathLst>
                <a:path w="16233" h="16233" extrusionOk="0">
                  <a:moveTo>
                    <a:pt x="16232" y="1"/>
                  </a:moveTo>
                  <a:lnTo>
                    <a:pt x="1" y="16232"/>
                  </a:lnTo>
                  <a:lnTo>
                    <a:pt x="882" y="16232"/>
                  </a:lnTo>
                  <a:lnTo>
                    <a:pt x="16232" y="913"/>
                  </a:lnTo>
                  <a:lnTo>
                    <a:pt x="16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p:nvPr/>
          </p:nvSpPr>
          <p:spPr>
            <a:xfrm>
              <a:off x="8732530" y="4377677"/>
              <a:ext cx="961841" cy="959328"/>
            </a:xfrm>
            <a:custGeom>
              <a:avLst/>
              <a:gdLst/>
              <a:ahLst/>
              <a:cxnLst/>
              <a:rect l="l" t="t" r="r" b="b"/>
              <a:pathLst>
                <a:path w="12008" h="11977" extrusionOk="0">
                  <a:moveTo>
                    <a:pt x="12007" y="0"/>
                  </a:moveTo>
                  <a:lnTo>
                    <a:pt x="1" y="11976"/>
                  </a:lnTo>
                  <a:lnTo>
                    <a:pt x="913" y="11976"/>
                  </a:lnTo>
                  <a:lnTo>
                    <a:pt x="12007" y="91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4"/>
            <p:cNvSpPr/>
            <p:nvPr/>
          </p:nvSpPr>
          <p:spPr>
            <a:xfrm>
              <a:off x="8175055" y="1916307"/>
              <a:ext cx="1606966" cy="1675079"/>
            </a:xfrm>
            <a:custGeom>
              <a:avLst/>
              <a:gdLst/>
              <a:ahLst/>
              <a:cxnLst/>
              <a:rect l="l" t="t" r="r" b="b"/>
              <a:pathLst>
                <a:path w="20062" h="20913" extrusionOk="0">
                  <a:moveTo>
                    <a:pt x="20062" y="0"/>
                  </a:moveTo>
                  <a:lnTo>
                    <a:pt x="0" y="20001"/>
                  </a:lnTo>
                  <a:lnTo>
                    <a:pt x="0" y="20913"/>
                  </a:lnTo>
                  <a:lnTo>
                    <a:pt x="20062" y="851"/>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4"/>
            <p:cNvSpPr/>
            <p:nvPr/>
          </p:nvSpPr>
          <p:spPr>
            <a:xfrm>
              <a:off x="8175055" y="2590641"/>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4"/>
            <p:cNvSpPr/>
            <p:nvPr/>
          </p:nvSpPr>
          <p:spPr>
            <a:xfrm>
              <a:off x="8175055" y="3608349"/>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4"/>
            <p:cNvSpPr/>
            <p:nvPr/>
          </p:nvSpPr>
          <p:spPr>
            <a:xfrm>
              <a:off x="8175055" y="3269941"/>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4"/>
          <p:cNvSpPr txBox="1">
            <a:spLocks noGrp="1"/>
          </p:cNvSpPr>
          <p:nvPr>
            <p:ph type="title" idx="2" hasCustomPrompt="1"/>
          </p:nvPr>
        </p:nvSpPr>
        <p:spPr>
          <a:xfrm>
            <a:off x="4262975" y="1681500"/>
            <a:ext cx="2728800" cy="1061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ead section 2">
  <p:cSld name="CUSTOM_9_1">
    <p:spTree>
      <p:nvGrpSpPr>
        <p:cNvPr id="1" name="Shape 114"/>
        <p:cNvGrpSpPr/>
        <p:nvPr/>
      </p:nvGrpSpPr>
      <p:grpSpPr>
        <a:xfrm>
          <a:off x="0" y="0"/>
          <a:ext cx="0" cy="0"/>
          <a:chOff x="0" y="0"/>
          <a:chExt cx="0" cy="0"/>
        </a:xfrm>
      </p:grpSpPr>
      <p:sp>
        <p:nvSpPr>
          <p:cNvPr id="115" name="Google Shape;115;p15"/>
          <p:cNvSpPr/>
          <p:nvPr/>
        </p:nvSpPr>
        <p:spPr>
          <a:xfrm flipH="1">
            <a:off x="3975242" y="540000"/>
            <a:ext cx="4448761" cy="3633385"/>
          </a:xfrm>
          <a:custGeom>
            <a:avLst/>
            <a:gdLst/>
            <a:ahLst/>
            <a:cxnLst/>
            <a:rect l="l" t="t" r="r" b="b"/>
            <a:pathLst>
              <a:path w="52737" h="52738" extrusionOk="0">
                <a:moveTo>
                  <a:pt x="0" y="1"/>
                </a:moveTo>
                <a:lnTo>
                  <a:pt x="0" y="52737"/>
                </a:lnTo>
                <a:lnTo>
                  <a:pt x="52737" y="52737"/>
                </a:lnTo>
                <a:lnTo>
                  <a:pt x="527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txBox="1">
            <a:spLocks noGrp="1"/>
          </p:cNvSpPr>
          <p:nvPr>
            <p:ph type="ctrTitle"/>
          </p:nvPr>
        </p:nvSpPr>
        <p:spPr>
          <a:xfrm flipH="1">
            <a:off x="2152225" y="2530000"/>
            <a:ext cx="5955000" cy="11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6000"/>
              <a:buFont typeface="Oswald Regular"/>
              <a:buNone/>
              <a:defRPr sz="6000">
                <a:solidFill>
                  <a:schemeClr val="dk1"/>
                </a:solidFill>
                <a:latin typeface="Oswald Regular"/>
                <a:ea typeface="Oswald Regular"/>
                <a:cs typeface="Oswald Regular"/>
                <a:sym typeface="Oswald Regular"/>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117" name="Google Shape;117;p15"/>
          <p:cNvGrpSpPr/>
          <p:nvPr/>
        </p:nvGrpSpPr>
        <p:grpSpPr>
          <a:xfrm flipH="1">
            <a:off x="-1041424" y="-417514"/>
            <a:ext cx="2120071" cy="5759221"/>
            <a:chOff x="8175055" y="971647"/>
            <a:chExt cx="1606966" cy="4365361"/>
          </a:xfrm>
        </p:grpSpPr>
        <p:sp>
          <p:nvSpPr>
            <p:cNvPr id="118" name="Google Shape;118;p15"/>
            <p:cNvSpPr/>
            <p:nvPr/>
          </p:nvSpPr>
          <p:spPr>
            <a:xfrm>
              <a:off x="8175055" y="971647"/>
              <a:ext cx="1266141" cy="1266101"/>
            </a:xfrm>
            <a:custGeom>
              <a:avLst/>
              <a:gdLst/>
              <a:ahLst/>
              <a:cxnLst/>
              <a:rect l="l" t="t" r="r" b="b"/>
              <a:pathLst>
                <a:path w="15807" h="15807" extrusionOk="0">
                  <a:moveTo>
                    <a:pt x="14894" y="1"/>
                  </a:moveTo>
                  <a:lnTo>
                    <a:pt x="0" y="14895"/>
                  </a:lnTo>
                  <a:lnTo>
                    <a:pt x="0" y="15807"/>
                  </a:lnTo>
                  <a:lnTo>
                    <a:pt x="158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8175055" y="971647"/>
              <a:ext cx="1604563" cy="1604513"/>
            </a:xfrm>
            <a:custGeom>
              <a:avLst/>
              <a:gdLst/>
              <a:ahLst/>
              <a:cxnLst/>
              <a:rect l="l" t="t" r="r" b="b"/>
              <a:pathLst>
                <a:path w="20032" h="20032" extrusionOk="0">
                  <a:moveTo>
                    <a:pt x="19150" y="1"/>
                  </a:moveTo>
                  <a:lnTo>
                    <a:pt x="0" y="19120"/>
                  </a:lnTo>
                  <a:lnTo>
                    <a:pt x="0" y="20032"/>
                  </a:lnTo>
                  <a:lnTo>
                    <a:pt x="200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8175055" y="971647"/>
              <a:ext cx="250873" cy="250865"/>
            </a:xfrm>
            <a:custGeom>
              <a:avLst/>
              <a:gdLst/>
              <a:ahLst/>
              <a:cxnLst/>
              <a:rect l="l" t="t" r="r" b="b"/>
              <a:pathLst>
                <a:path w="3132" h="3132" extrusionOk="0">
                  <a:moveTo>
                    <a:pt x="2219" y="1"/>
                  </a:moveTo>
                  <a:lnTo>
                    <a:pt x="0" y="2220"/>
                  </a:lnTo>
                  <a:lnTo>
                    <a:pt x="0" y="3132"/>
                  </a:lnTo>
                  <a:lnTo>
                    <a:pt x="31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8175055" y="2931532"/>
              <a:ext cx="1606966" cy="1677482"/>
            </a:xfrm>
            <a:custGeom>
              <a:avLst/>
              <a:gdLst/>
              <a:ahLst/>
              <a:cxnLst/>
              <a:rect l="l" t="t" r="r" b="b"/>
              <a:pathLst>
                <a:path w="20062" h="20943" extrusionOk="0">
                  <a:moveTo>
                    <a:pt x="20062" y="0"/>
                  </a:moveTo>
                  <a:lnTo>
                    <a:pt x="0" y="20031"/>
                  </a:lnTo>
                  <a:lnTo>
                    <a:pt x="0" y="20943"/>
                  </a:lnTo>
                  <a:lnTo>
                    <a:pt x="20062" y="882"/>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8175055" y="2252233"/>
              <a:ext cx="1606966" cy="1677562"/>
            </a:xfrm>
            <a:custGeom>
              <a:avLst/>
              <a:gdLst/>
              <a:ahLst/>
              <a:cxnLst/>
              <a:rect l="l" t="t" r="r" b="b"/>
              <a:pathLst>
                <a:path w="20062" h="20944" extrusionOk="0">
                  <a:moveTo>
                    <a:pt x="20062" y="1"/>
                  </a:moveTo>
                  <a:lnTo>
                    <a:pt x="0" y="20062"/>
                  </a:lnTo>
                  <a:lnTo>
                    <a:pt x="0" y="20943"/>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8175055" y="971647"/>
              <a:ext cx="927718" cy="925286"/>
            </a:xfrm>
            <a:custGeom>
              <a:avLst/>
              <a:gdLst/>
              <a:ahLst/>
              <a:cxnLst/>
              <a:rect l="l" t="t" r="r" b="b"/>
              <a:pathLst>
                <a:path w="11582" h="11552" extrusionOk="0">
                  <a:moveTo>
                    <a:pt x="10669" y="1"/>
                  </a:moveTo>
                  <a:lnTo>
                    <a:pt x="0" y="10670"/>
                  </a:lnTo>
                  <a:lnTo>
                    <a:pt x="0" y="11551"/>
                  </a:lnTo>
                  <a:lnTo>
                    <a:pt x="115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8175055" y="1237008"/>
              <a:ext cx="1606966" cy="1677562"/>
            </a:xfrm>
            <a:custGeom>
              <a:avLst/>
              <a:gdLst/>
              <a:ahLst/>
              <a:cxnLst/>
              <a:rect l="l" t="t" r="r" b="b"/>
              <a:pathLst>
                <a:path w="20062" h="20944" extrusionOk="0">
                  <a:moveTo>
                    <a:pt x="20062" y="1"/>
                  </a:moveTo>
                  <a:lnTo>
                    <a:pt x="0" y="20062"/>
                  </a:lnTo>
                  <a:lnTo>
                    <a:pt x="0" y="20944"/>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8175055" y="971647"/>
              <a:ext cx="586813" cy="586874"/>
            </a:xfrm>
            <a:custGeom>
              <a:avLst/>
              <a:gdLst/>
              <a:ahLst/>
              <a:cxnLst/>
              <a:rect l="l" t="t" r="r" b="b"/>
              <a:pathLst>
                <a:path w="7326" h="7327" extrusionOk="0">
                  <a:moveTo>
                    <a:pt x="6475" y="1"/>
                  </a:moveTo>
                  <a:lnTo>
                    <a:pt x="0" y="6414"/>
                  </a:lnTo>
                  <a:lnTo>
                    <a:pt x="0" y="7326"/>
                  </a:lnTo>
                  <a:lnTo>
                    <a:pt x="7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9070939" y="4716086"/>
              <a:ext cx="623418" cy="620916"/>
            </a:xfrm>
            <a:custGeom>
              <a:avLst/>
              <a:gdLst/>
              <a:ahLst/>
              <a:cxnLst/>
              <a:rect l="l" t="t" r="r" b="b"/>
              <a:pathLst>
                <a:path w="7783" h="7752" extrusionOk="0">
                  <a:moveTo>
                    <a:pt x="7782" y="0"/>
                  </a:moveTo>
                  <a:lnTo>
                    <a:pt x="1" y="7751"/>
                  </a:lnTo>
                  <a:lnTo>
                    <a:pt x="913" y="7751"/>
                  </a:lnTo>
                  <a:lnTo>
                    <a:pt x="7782" y="912"/>
                  </a:lnTo>
                  <a:lnTo>
                    <a:pt x="77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8175055" y="1575416"/>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9411832" y="5056897"/>
              <a:ext cx="282513" cy="280101"/>
            </a:xfrm>
            <a:custGeom>
              <a:avLst/>
              <a:gdLst/>
              <a:ahLst/>
              <a:cxnLst/>
              <a:rect l="l" t="t" r="r" b="b"/>
              <a:pathLst>
                <a:path w="3527" h="3497" extrusionOk="0">
                  <a:moveTo>
                    <a:pt x="3526" y="1"/>
                  </a:moveTo>
                  <a:lnTo>
                    <a:pt x="0" y="3496"/>
                  </a:lnTo>
                  <a:lnTo>
                    <a:pt x="851" y="3496"/>
                  </a:lnTo>
                  <a:lnTo>
                    <a:pt x="3526" y="852"/>
                  </a:lnTo>
                  <a:lnTo>
                    <a:pt x="3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8394120" y="4036786"/>
              <a:ext cx="1300263" cy="1300223"/>
            </a:xfrm>
            <a:custGeom>
              <a:avLst/>
              <a:gdLst/>
              <a:ahLst/>
              <a:cxnLst/>
              <a:rect l="l" t="t" r="r" b="b"/>
              <a:pathLst>
                <a:path w="16233" h="16233" extrusionOk="0">
                  <a:moveTo>
                    <a:pt x="16232" y="1"/>
                  </a:moveTo>
                  <a:lnTo>
                    <a:pt x="1" y="16232"/>
                  </a:lnTo>
                  <a:lnTo>
                    <a:pt x="882" y="16232"/>
                  </a:lnTo>
                  <a:lnTo>
                    <a:pt x="16232" y="913"/>
                  </a:lnTo>
                  <a:lnTo>
                    <a:pt x="16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8732530" y="4377677"/>
              <a:ext cx="961841" cy="959328"/>
            </a:xfrm>
            <a:custGeom>
              <a:avLst/>
              <a:gdLst/>
              <a:ahLst/>
              <a:cxnLst/>
              <a:rect l="l" t="t" r="r" b="b"/>
              <a:pathLst>
                <a:path w="12008" h="11977" extrusionOk="0">
                  <a:moveTo>
                    <a:pt x="12007" y="0"/>
                  </a:moveTo>
                  <a:lnTo>
                    <a:pt x="1" y="11976"/>
                  </a:lnTo>
                  <a:lnTo>
                    <a:pt x="913" y="11976"/>
                  </a:lnTo>
                  <a:lnTo>
                    <a:pt x="12007" y="91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8175055" y="1916307"/>
              <a:ext cx="1606966" cy="1675079"/>
            </a:xfrm>
            <a:custGeom>
              <a:avLst/>
              <a:gdLst/>
              <a:ahLst/>
              <a:cxnLst/>
              <a:rect l="l" t="t" r="r" b="b"/>
              <a:pathLst>
                <a:path w="20062" h="20913" extrusionOk="0">
                  <a:moveTo>
                    <a:pt x="20062" y="0"/>
                  </a:moveTo>
                  <a:lnTo>
                    <a:pt x="0" y="20001"/>
                  </a:lnTo>
                  <a:lnTo>
                    <a:pt x="0" y="20913"/>
                  </a:lnTo>
                  <a:lnTo>
                    <a:pt x="20062" y="851"/>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8175055" y="2590641"/>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8175055" y="3608349"/>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8175055" y="3269941"/>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15"/>
          <p:cNvSpPr txBox="1">
            <a:spLocks noGrp="1"/>
          </p:cNvSpPr>
          <p:nvPr>
            <p:ph type="title" idx="2" hasCustomPrompt="1"/>
          </p:nvPr>
        </p:nvSpPr>
        <p:spPr>
          <a:xfrm flipH="1">
            <a:off x="5378429" y="1681500"/>
            <a:ext cx="2728800" cy="1061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 section 3">
  <p:cSld name="CUSTOM_9_1_1">
    <p:spTree>
      <p:nvGrpSpPr>
        <p:cNvPr id="1" name="Shape 136"/>
        <p:cNvGrpSpPr/>
        <p:nvPr/>
      </p:nvGrpSpPr>
      <p:grpSpPr>
        <a:xfrm>
          <a:off x="0" y="0"/>
          <a:ext cx="0" cy="0"/>
          <a:chOff x="0" y="0"/>
          <a:chExt cx="0" cy="0"/>
        </a:xfrm>
      </p:grpSpPr>
      <p:sp>
        <p:nvSpPr>
          <p:cNvPr id="137" name="Google Shape;137;p16"/>
          <p:cNvSpPr/>
          <p:nvPr/>
        </p:nvSpPr>
        <p:spPr>
          <a:xfrm flipH="1">
            <a:off x="3975242" y="540000"/>
            <a:ext cx="4448761" cy="3633385"/>
          </a:xfrm>
          <a:custGeom>
            <a:avLst/>
            <a:gdLst/>
            <a:ahLst/>
            <a:cxnLst/>
            <a:rect l="l" t="t" r="r" b="b"/>
            <a:pathLst>
              <a:path w="52737" h="52738" extrusionOk="0">
                <a:moveTo>
                  <a:pt x="0" y="1"/>
                </a:moveTo>
                <a:lnTo>
                  <a:pt x="0" y="52737"/>
                </a:lnTo>
                <a:lnTo>
                  <a:pt x="52737" y="52737"/>
                </a:lnTo>
                <a:lnTo>
                  <a:pt x="52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txBox="1">
            <a:spLocks noGrp="1"/>
          </p:cNvSpPr>
          <p:nvPr>
            <p:ph type="ctrTitle"/>
          </p:nvPr>
        </p:nvSpPr>
        <p:spPr>
          <a:xfrm flipH="1">
            <a:off x="2152225" y="2545675"/>
            <a:ext cx="5955000" cy="1089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Font typeface="Oswald Regular"/>
              <a:buNone/>
              <a:defRPr sz="6000">
                <a:latin typeface="Oswald Regular"/>
                <a:ea typeface="Oswald Regular"/>
                <a:cs typeface="Oswald Regular"/>
                <a:sym typeface="Oswald Regular"/>
              </a:defRPr>
            </a:lvl1pPr>
            <a:lvl2pPr lvl="1" algn="ctr" rtl="0">
              <a:spcBef>
                <a:spcPts val="0"/>
              </a:spcBef>
              <a:spcAft>
                <a:spcPts val="0"/>
              </a:spcAft>
              <a:buClr>
                <a:schemeClr val="dk2"/>
              </a:buClr>
              <a:buSzPts val="5200"/>
              <a:buNone/>
              <a:defRPr sz="5200">
                <a:solidFill>
                  <a:schemeClr val="dk2"/>
                </a:solidFill>
              </a:defRPr>
            </a:lvl2pPr>
            <a:lvl3pPr lvl="2" algn="ctr" rtl="0">
              <a:spcBef>
                <a:spcPts val="0"/>
              </a:spcBef>
              <a:spcAft>
                <a:spcPts val="0"/>
              </a:spcAft>
              <a:buClr>
                <a:schemeClr val="dk2"/>
              </a:buClr>
              <a:buSzPts val="5200"/>
              <a:buNone/>
              <a:defRPr sz="5200">
                <a:solidFill>
                  <a:schemeClr val="dk2"/>
                </a:solidFill>
              </a:defRPr>
            </a:lvl3pPr>
            <a:lvl4pPr lvl="3" algn="ctr" rtl="0">
              <a:spcBef>
                <a:spcPts val="0"/>
              </a:spcBef>
              <a:spcAft>
                <a:spcPts val="0"/>
              </a:spcAft>
              <a:buClr>
                <a:schemeClr val="dk2"/>
              </a:buClr>
              <a:buSzPts val="5200"/>
              <a:buNone/>
              <a:defRPr sz="5200">
                <a:solidFill>
                  <a:schemeClr val="dk2"/>
                </a:solidFill>
              </a:defRPr>
            </a:lvl4pPr>
            <a:lvl5pPr lvl="4" algn="ctr" rtl="0">
              <a:spcBef>
                <a:spcPts val="0"/>
              </a:spcBef>
              <a:spcAft>
                <a:spcPts val="0"/>
              </a:spcAft>
              <a:buClr>
                <a:schemeClr val="dk2"/>
              </a:buClr>
              <a:buSzPts val="5200"/>
              <a:buNone/>
              <a:defRPr sz="5200">
                <a:solidFill>
                  <a:schemeClr val="dk2"/>
                </a:solidFill>
              </a:defRPr>
            </a:lvl5pPr>
            <a:lvl6pPr lvl="5" algn="ctr" rtl="0">
              <a:spcBef>
                <a:spcPts val="0"/>
              </a:spcBef>
              <a:spcAft>
                <a:spcPts val="0"/>
              </a:spcAft>
              <a:buClr>
                <a:schemeClr val="dk2"/>
              </a:buClr>
              <a:buSzPts val="5200"/>
              <a:buNone/>
              <a:defRPr sz="5200">
                <a:solidFill>
                  <a:schemeClr val="dk2"/>
                </a:solidFill>
              </a:defRPr>
            </a:lvl6pPr>
            <a:lvl7pPr lvl="6" algn="ctr" rtl="0">
              <a:spcBef>
                <a:spcPts val="0"/>
              </a:spcBef>
              <a:spcAft>
                <a:spcPts val="0"/>
              </a:spcAft>
              <a:buClr>
                <a:schemeClr val="dk2"/>
              </a:buClr>
              <a:buSzPts val="5200"/>
              <a:buNone/>
              <a:defRPr sz="5200">
                <a:solidFill>
                  <a:schemeClr val="dk2"/>
                </a:solidFill>
              </a:defRPr>
            </a:lvl7pPr>
            <a:lvl8pPr lvl="7" algn="ctr" rtl="0">
              <a:spcBef>
                <a:spcPts val="0"/>
              </a:spcBef>
              <a:spcAft>
                <a:spcPts val="0"/>
              </a:spcAft>
              <a:buClr>
                <a:schemeClr val="dk2"/>
              </a:buClr>
              <a:buSzPts val="5200"/>
              <a:buNone/>
              <a:defRPr sz="5200">
                <a:solidFill>
                  <a:schemeClr val="dk2"/>
                </a:solidFill>
              </a:defRPr>
            </a:lvl8pPr>
            <a:lvl9pPr lvl="8" algn="ctr" rtl="0">
              <a:spcBef>
                <a:spcPts val="0"/>
              </a:spcBef>
              <a:spcAft>
                <a:spcPts val="0"/>
              </a:spcAft>
              <a:buClr>
                <a:schemeClr val="dk2"/>
              </a:buClr>
              <a:buSzPts val="5200"/>
              <a:buNone/>
              <a:defRPr sz="5200">
                <a:solidFill>
                  <a:schemeClr val="dk2"/>
                </a:solidFill>
              </a:defRPr>
            </a:lvl9pPr>
          </a:lstStyle>
          <a:p>
            <a:endParaRPr/>
          </a:p>
        </p:txBody>
      </p:sp>
      <p:grpSp>
        <p:nvGrpSpPr>
          <p:cNvPr id="139" name="Google Shape;139;p16"/>
          <p:cNvGrpSpPr/>
          <p:nvPr/>
        </p:nvGrpSpPr>
        <p:grpSpPr>
          <a:xfrm flipH="1">
            <a:off x="-1041424" y="-417514"/>
            <a:ext cx="2120071" cy="5759221"/>
            <a:chOff x="8175055" y="971647"/>
            <a:chExt cx="1606966" cy="4365361"/>
          </a:xfrm>
        </p:grpSpPr>
        <p:sp>
          <p:nvSpPr>
            <p:cNvPr id="140" name="Google Shape;140;p16"/>
            <p:cNvSpPr/>
            <p:nvPr/>
          </p:nvSpPr>
          <p:spPr>
            <a:xfrm>
              <a:off x="8175055" y="971647"/>
              <a:ext cx="1266141" cy="1266101"/>
            </a:xfrm>
            <a:custGeom>
              <a:avLst/>
              <a:gdLst/>
              <a:ahLst/>
              <a:cxnLst/>
              <a:rect l="l" t="t" r="r" b="b"/>
              <a:pathLst>
                <a:path w="15807" h="15807" extrusionOk="0">
                  <a:moveTo>
                    <a:pt x="14894" y="1"/>
                  </a:moveTo>
                  <a:lnTo>
                    <a:pt x="0" y="14895"/>
                  </a:lnTo>
                  <a:lnTo>
                    <a:pt x="0" y="15807"/>
                  </a:lnTo>
                  <a:lnTo>
                    <a:pt x="158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p:nvPr/>
          </p:nvSpPr>
          <p:spPr>
            <a:xfrm>
              <a:off x="8175055" y="971647"/>
              <a:ext cx="1604563" cy="1604513"/>
            </a:xfrm>
            <a:custGeom>
              <a:avLst/>
              <a:gdLst/>
              <a:ahLst/>
              <a:cxnLst/>
              <a:rect l="l" t="t" r="r" b="b"/>
              <a:pathLst>
                <a:path w="20032" h="20032" extrusionOk="0">
                  <a:moveTo>
                    <a:pt x="19150" y="1"/>
                  </a:moveTo>
                  <a:lnTo>
                    <a:pt x="0" y="19120"/>
                  </a:lnTo>
                  <a:lnTo>
                    <a:pt x="0" y="20032"/>
                  </a:lnTo>
                  <a:lnTo>
                    <a:pt x="200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8175055" y="971647"/>
              <a:ext cx="250873" cy="250865"/>
            </a:xfrm>
            <a:custGeom>
              <a:avLst/>
              <a:gdLst/>
              <a:ahLst/>
              <a:cxnLst/>
              <a:rect l="l" t="t" r="r" b="b"/>
              <a:pathLst>
                <a:path w="3132" h="3132" extrusionOk="0">
                  <a:moveTo>
                    <a:pt x="2219" y="1"/>
                  </a:moveTo>
                  <a:lnTo>
                    <a:pt x="0" y="2220"/>
                  </a:lnTo>
                  <a:lnTo>
                    <a:pt x="0" y="3132"/>
                  </a:lnTo>
                  <a:lnTo>
                    <a:pt x="3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8175055" y="2931532"/>
              <a:ext cx="1606966" cy="1677482"/>
            </a:xfrm>
            <a:custGeom>
              <a:avLst/>
              <a:gdLst/>
              <a:ahLst/>
              <a:cxnLst/>
              <a:rect l="l" t="t" r="r" b="b"/>
              <a:pathLst>
                <a:path w="20062" h="20943" extrusionOk="0">
                  <a:moveTo>
                    <a:pt x="20062" y="0"/>
                  </a:moveTo>
                  <a:lnTo>
                    <a:pt x="0" y="20031"/>
                  </a:lnTo>
                  <a:lnTo>
                    <a:pt x="0" y="20943"/>
                  </a:lnTo>
                  <a:lnTo>
                    <a:pt x="20062" y="882"/>
                  </a:lnTo>
                  <a:lnTo>
                    <a:pt x="200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8175055" y="2252233"/>
              <a:ext cx="1606966" cy="1677562"/>
            </a:xfrm>
            <a:custGeom>
              <a:avLst/>
              <a:gdLst/>
              <a:ahLst/>
              <a:cxnLst/>
              <a:rect l="l" t="t" r="r" b="b"/>
              <a:pathLst>
                <a:path w="20062" h="20944" extrusionOk="0">
                  <a:moveTo>
                    <a:pt x="20062" y="1"/>
                  </a:moveTo>
                  <a:lnTo>
                    <a:pt x="0" y="20062"/>
                  </a:lnTo>
                  <a:lnTo>
                    <a:pt x="0" y="20943"/>
                  </a:lnTo>
                  <a:lnTo>
                    <a:pt x="20062" y="913"/>
                  </a:lnTo>
                  <a:lnTo>
                    <a:pt x="200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a:off x="8175055" y="971647"/>
              <a:ext cx="927718" cy="925286"/>
            </a:xfrm>
            <a:custGeom>
              <a:avLst/>
              <a:gdLst/>
              <a:ahLst/>
              <a:cxnLst/>
              <a:rect l="l" t="t" r="r" b="b"/>
              <a:pathLst>
                <a:path w="11582" h="11552" extrusionOk="0">
                  <a:moveTo>
                    <a:pt x="10669" y="1"/>
                  </a:moveTo>
                  <a:lnTo>
                    <a:pt x="0" y="10670"/>
                  </a:lnTo>
                  <a:lnTo>
                    <a:pt x="0" y="11551"/>
                  </a:lnTo>
                  <a:lnTo>
                    <a:pt x="115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a:off x="8175055" y="1237008"/>
              <a:ext cx="1606966" cy="1677562"/>
            </a:xfrm>
            <a:custGeom>
              <a:avLst/>
              <a:gdLst/>
              <a:ahLst/>
              <a:cxnLst/>
              <a:rect l="l" t="t" r="r" b="b"/>
              <a:pathLst>
                <a:path w="20062" h="20944" extrusionOk="0">
                  <a:moveTo>
                    <a:pt x="20062" y="1"/>
                  </a:moveTo>
                  <a:lnTo>
                    <a:pt x="0" y="20062"/>
                  </a:lnTo>
                  <a:lnTo>
                    <a:pt x="0" y="20944"/>
                  </a:lnTo>
                  <a:lnTo>
                    <a:pt x="20062" y="913"/>
                  </a:lnTo>
                  <a:lnTo>
                    <a:pt x="200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a:off x="8175055" y="971647"/>
              <a:ext cx="586813" cy="586874"/>
            </a:xfrm>
            <a:custGeom>
              <a:avLst/>
              <a:gdLst/>
              <a:ahLst/>
              <a:cxnLst/>
              <a:rect l="l" t="t" r="r" b="b"/>
              <a:pathLst>
                <a:path w="7326" h="7327" extrusionOk="0">
                  <a:moveTo>
                    <a:pt x="6475" y="1"/>
                  </a:moveTo>
                  <a:lnTo>
                    <a:pt x="0" y="6414"/>
                  </a:lnTo>
                  <a:lnTo>
                    <a:pt x="0" y="7326"/>
                  </a:lnTo>
                  <a:lnTo>
                    <a:pt x="7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a:off x="9070939" y="4716086"/>
              <a:ext cx="623418" cy="620916"/>
            </a:xfrm>
            <a:custGeom>
              <a:avLst/>
              <a:gdLst/>
              <a:ahLst/>
              <a:cxnLst/>
              <a:rect l="l" t="t" r="r" b="b"/>
              <a:pathLst>
                <a:path w="7783" h="7752" extrusionOk="0">
                  <a:moveTo>
                    <a:pt x="7782" y="0"/>
                  </a:moveTo>
                  <a:lnTo>
                    <a:pt x="1" y="7751"/>
                  </a:lnTo>
                  <a:lnTo>
                    <a:pt x="913" y="7751"/>
                  </a:lnTo>
                  <a:lnTo>
                    <a:pt x="7782" y="912"/>
                  </a:lnTo>
                  <a:lnTo>
                    <a:pt x="7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8175055" y="1575416"/>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6"/>
            <p:cNvSpPr/>
            <p:nvPr/>
          </p:nvSpPr>
          <p:spPr>
            <a:xfrm>
              <a:off x="9411832" y="5056897"/>
              <a:ext cx="282513" cy="280101"/>
            </a:xfrm>
            <a:custGeom>
              <a:avLst/>
              <a:gdLst/>
              <a:ahLst/>
              <a:cxnLst/>
              <a:rect l="l" t="t" r="r" b="b"/>
              <a:pathLst>
                <a:path w="3527" h="3497" extrusionOk="0">
                  <a:moveTo>
                    <a:pt x="3526" y="1"/>
                  </a:moveTo>
                  <a:lnTo>
                    <a:pt x="0" y="3496"/>
                  </a:lnTo>
                  <a:lnTo>
                    <a:pt x="851" y="3496"/>
                  </a:lnTo>
                  <a:lnTo>
                    <a:pt x="3526" y="852"/>
                  </a:lnTo>
                  <a:lnTo>
                    <a:pt x="35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6"/>
            <p:cNvSpPr/>
            <p:nvPr/>
          </p:nvSpPr>
          <p:spPr>
            <a:xfrm>
              <a:off x="8394120" y="4036786"/>
              <a:ext cx="1300263" cy="1300223"/>
            </a:xfrm>
            <a:custGeom>
              <a:avLst/>
              <a:gdLst/>
              <a:ahLst/>
              <a:cxnLst/>
              <a:rect l="l" t="t" r="r" b="b"/>
              <a:pathLst>
                <a:path w="16233" h="16233" extrusionOk="0">
                  <a:moveTo>
                    <a:pt x="16232" y="1"/>
                  </a:moveTo>
                  <a:lnTo>
                    <a:pt x="1" y="16232"/>
                  </a:lnTo>
                  <a:lnTo>
                    <a:pt x="882" y="16232"/>
                  </a:lnTo>
                  <a:lnTo>
                    <a:pt x="16232" y="913"/>
                  </a:lnTo>
                  <a:lnTo>
                    <a:pt x="162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6"/>
            <p:cNvSpPr/>
            <p:nvPr/>
          </p:nvSpPr>
          <p:spPr>
            <a:xfrm>
              <a:off x="8732530" y="4377677"/>
              <a:ext cx="961841" cy="959328"/>
            </a:xfrm>
            <a:custGeom>
              <a:avLst/>
              <a:gdLst/>
              <a:ahLst/>
              <a:cxnLst/>
              <a:rect l="l" t="t" r="r" b="b"/>
              <a:pathLst>
                <a:path w="12008" h="11977" extrusionOk="0">
                  <a:moveTo>
                    <a:pt x="12007" y="0"/>
                  </a:moveTo>
                  <a:lnTo>
                    <a:pt x="1" y="11976"/>
                  </a:lnTo>
                  <a:lnTo>
                    <a:pt x="913" y="11976"/>
                  </a:lnTo>
                  <a:lnTo>
                    <a:pt x="12007" y="912"/>
                  </a:lnTo>
                  <a:lnTo>
                    <a:pt x="120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8175055" y="1916307"/>
              <a:ext cx="1606966" cy="1675079"/>
            </a:xfrm>
            <a:custGeom>
              <a:avLst/>
              <a:gdLst/>
              <a:ahLst/>
              <a:cxnLst/>
              <a:rect l="l" t="t" r="r" b="b"/>
              <a:pathLst>
                <a:path w="20062" h="20913" extrusionOk="0">
                  <a:moveTo>
                    <a:pt x="20062" y="0"/>
                  </a:moveTo>
                  <a:lnTo>
                    <a:pt x="0" y="20001"/>
                  </a:lnTo>
                  <a:lnTo>
                    <a:pt x="0" y="20913"/>
                  </a:lnTo>
                  <a:lnTo>
                    <a:pt x="20062" y="851"/>
                  </a:lnTo>
                  <a:lnTo>
                    <a:pt x="200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8175055" y="2590641"/>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6"/>
            <p:cNvSpPr/>
            <p:nvPr/>
          </p:nvSpPr>
          <p:spPr>
            <a:xfrm>
              <a:off x="8175055" y="3608349"/>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6"/>
            <p:cNvSpPr/>
            <p:nvPr/>
          </p:nvSpPr>
          <p:spPr>
            <a:xfrm>
              <a:off x="8175055" y="3269941"/>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16"/>
          <p:cNvSpPr txBox="1">
            <a:spLocks noGrp="1"/>
          </p:cNvSpPr>
          <p:nvPr>
            <p:ph type="title" idx="2" hasCustomPrompt="1"/>
          </p:nvPr>
        </p:nvSpPr>
        <p:spPr>
          <a:xfrm flipH="1">
            <a:off x="5378429" y="1681500"/>
            <a:ext cx="2728800" cy="1061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000"/>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able of Contents">
  <p:cSld name="CUSTOM_2_1">
    <p:bg>
      <p:bgPr>
        <a:solidFill>
          <a:srgbClr val="FFFFFF"/>
        </a:solidFill>
        <a:effectLst/>
      </p:bgPr>
    </p:bg>
    <p:spTree>
      <p:nvGrpSpPr>
        <p:cNvPr id="1" name="Shape 158"/>
        <p:cNvGrpSpPr/>
        <p:nvPr/>
      </p:nvGrpSpPr>
      <p:grpSpPr>
        <a:xfrm>
          <a:off x="0" y="0"/>
          <a:ext cx="0" cy="0"/>
          <a:chOff x="0" y="0"/>
          <a:chExt cx="0" cy="0"/>
        </a:xfrm>
      </p:grpSpPr>
      <p:sp>
        <p:nvSpPr>
          <p:cNvPr id="159" name="Google Shape;159;p17"/>
          <p:cNvSpPr/>
          <p:nvPr/>
        </p:nvSpPr>
        <p:spPr>
          <a:xfrm>
            <a:off x="358775" y="1409699"/>
            <a:ext cx="8440689" cy="3478730"/>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 name="Google Shape;160;p17"/>
          <p:cNvSpPr txBox="1">
            <a:spLocks noGrp="1"/>
          </p:cNvSpPr>
          <p:nvPr>
            <p:ph type="title" hasCustomPrompt="1"/>
          </p:nvPr>
        </p:nvSpPr>
        <p:spPr>
          <a:xfrm>
            <a:off x="1229600" y="1681325"/>
            <a:ext cx="2589900" cy="736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61" name="Google Shape;161;p17"/>
          <p:cNvSpPr/>
          <p:nvPr/>
        </p:nvSpPr>
        <p:spPr>
          <a:xfrm>
            <a:off x="8068286" y="-112212"/>
            <a:ext cx="1128750" cy="5589568"/>
          </a:xfrm>
          <a:custGeom>
            <a:avLst/>
            <a:gdLst/>
            <a:ahLst/>
            <a:cxnLst/>
            <a:rect l="l" t="t" r="r" b="b"/>
            <a:pathLst>
              <a:path w="13375" h="66233" extrusionOk="0">
                <a:moveTo>
                  <a:pt x="1" y="1"/>
                </a:moveTo>
                <a:lnTo>
                  <a:pt x="1" y="66233"/>
                </a:lnTo>
                <a:lnTo>
                  <a:pt x="13375" y="66233"/>
                </a:lnTo>
                <a:lnTo>
                  <a:pt x="13375"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txBox="1">
            <a:spLocks noGrp="1"/>
          </p:cNvSpPr>
          <p:nvPr>
            <p:ph type="title" idx="2"/>
          </p:nvPr>
        </p:nvSpPr>
        <p:spPr>
          <a:xfrm>
            <a:off x="720000" y="555600"/>
            <a:ext cx="7704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63" name="Google Shape;163;p17"/>
          <p:cNvSpPr txBox="1">
            <a:spLocks noGrp="1"/>
          </p:cNvSpPr>
          <p:nvPr>
            <p:ph type="subTitle" idx="1"/>
          </p:nvPr>
        </p:nvSpPr>
        <p:spPr>
          <a:xfrm>
            <a:off x="1229600" y="2455175"/>
            <a:ext cx="2589900" cy="7152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64" name="Google Shape;164;p17"/>
          <p:cNvSpPr txBox="1">
            <a:spLocks noGrp="1"/>
          </p:cNvSpPr>
          <p:nvPr>
            <p:ph type="subTitle" idx="3"/>
          </p:nvPr>
        </p:nvSpPr>
        <p:spPr>
          <a:xfrm>
            <a:off x="1229600" y="2181225"/>
            <a:ext cx="2589900" cy="285900"/>
          </a:xfrm>
          <a:prstGeom prst="rect">
            <a:avLst/>
          </a:prstGeom>
        </p:spPr>
        <p:txBody>
          <a:bodyPr spcFirstLastPara="1" wrap="square" lIns="91425" tIns="91425" rIns="91425" bIns="91425" anchor="t" anchorCtr="0">
            <a:noAutofit/>
          </a:bodyPr>
          <a:lstStyle>
            <a:lvl1pPr lvl="0">
              <a:spcBef>
                <a:spcPts val="0"/>
              </a:spcBef>
              <a:spcAft>
                <a:spcPts val="0"/>
              </a:spcAft>
              <a:buNone/>
              <a:defRPr sz="1600">
                <a:solidFill>
                  <a:schemeClr val="dk2"/>
                </a:solidFill>
                <a:latin typeface="Oswald Regular"/>
                <a:ea typeface="Oswald Regular"/>
                <a:cs typeface="Oswald Regular"/>
                <a:sym typeface="Oswald Regular"/>
              </a:defRPr>
            </a:lvl1pPr>
            <a:lvl2pPr lvl="1">
              <a:spcBef>
                <a:spcPts val="1600"/>
              </a:spcBef>
              <a:spcAft>
                <a:spcPts val="0"/>
              </a:spcAft>
              <a:buNone/>
              <a:defRPr sz="1600">
                <a:latin typeface="Oswald Regular"/>
                <a:ea typeface="Oswald Regular"/>
                <a:cs typeface="Oswald Regular"/>
                <a:sym typeface="Oswald Regular"/>
              </a:defRPr>
            </a:lvl2pPr>
            <a:lvl3pPr lvl="2">
              <a:spcBef>
                <a:spcPts val="1600"/>
              </a:spcBef>
              <a:spcAft>
                <a:spcPts val="0"/>
              </a:spcAft>
              <a:buNone/>
              <a:defRPr sz="1600">
                <a:latin typeface="Oswald Regular"/>
                <a:ea typeface="Oswald Regular"/>
                <a:cs typeface="Oswald Regular"/>
                <a:sym typeface="Oswald Regular"/>
              </a:defRPr>
            </a:lvl3pPr>
            <a:lvl4pPr lvl="3">
              <a:spcBef>
                <a:spcPts val="1600"/>
              </a:spcBef>
              <a:spcAft>
                <a:spcPts val="0"/>
              </a:spcAft>
              <a:buNone/>
              <a:defRPr sz="1600">
                <a:latin typeface="Oswald Regular"/>
                <a:ea typeface="Oswald Regular"/>
                <a:cs typeface="Oswald Regular"/>
                <a:sym typeface="Oswald Regular"/>
              </a:defRPr>
            </a:lvl4pPr>
            <a:lvl5pPr lvl="4">
              <a:spcBef>
                <a:spcPts val="1600"/>
              </a:spcBef>
              <a:spcAft>
                <a:spcPts val="0"/>
              </a:spcAft>
              <a:buNone/>
              <a:defRPr sz="1600">
                <a:latin typeface="Oswald Regular"/>
                <a:ea typeface="Oswald Regular"/>
                <a:cs typeface="Oswald Regular"/>
                <a:sym typeface="Oswald Regular"/>
              </a:defRPr>
            </a:lvl5pPr>
            <a:lvl6pPr lvl="5">
              <a:spcBef>
                <a:spcPts val="1600"/>
              </a:spcBef>
              <a:spcAft>
                <a:spcPts val="0"/>
              </a:spcAft>
              <a:buNone/>
              <a:defRPr sz="1600">
                <a:latin typeface="Oswald Regular"/>
                <a:ea typeface="Oswald Regular"/>
                <a:cs typeface="Oswald Regular"/>
                <a:sym typeface="Oswald Regular"/>
              </a:defRPr>
            </a:lvl6pPr>
            <a:lvl7pPr lvl="6">
              <a:spcBef>
                <a:spcPts val="1600"/>
              </a:spcBef>
              <a:spcAft>
                <a:spcPts val="0"/>
              </a:spcAft>
              <a:buNone/>
              <a:defRPr sz="1600">
                <a:latin typeface="Oswald Regular"/>
                <a:ea typeface="Oswald Regular"/>
                <a:cs typeface="Oswald Regular"/>
                <a:sym typeface="Oswald Regular"/>
              </a:defRPr>
            </a:lvl7pPr>
            <a:lvl8pPr lvl="7">
              <a:spcBef>
                <a:spcPts val="1600"/>
              </a:spcBef>
              <a:spcAft>
                <a:spcPts val="0"/>
              </a:spcAft>
              <a:buNone/>
              <a:defRPr sz="1600">
                <a:latin typeface="Oswald Regular"/>
                <a:ea typeface="Oswald Regular"/>
                <a:cs typeface="Oswald Regular"/>
                <a:sym typeface="Oswald Regular"/>
              </a:defRPr>
            </a:lvl8pPr>
            <a:lvl9pPr lvl="8">
              <a:spcBef>
                <a:spcPts val="1600"/>
              </a:spcBef>
              <a:spcAft>
                <a:spcPts val="1600"/>
              </a:spcAft>
              <a:buNone/>
              <a:defRPr sz="1600">
                <a:latin typeface="Oswald Regular"/>
                <a:ea typeface="Oswald Regular"/>
                <a:cs typeface="Oswald Regular"/>
                <a:sym typeface="Oswald Regular"/>
              </a:defRPr>
            </a:lvl9pPr>
          </a:lstStyle>
          <a:p>
            <a:endParaRPr/>
          </a:p>
        </p:txBody>
      </p:sp>
      <p:sp>
        <p:nvSpPr>
          <p:cNvPr id="165" name="Google Shape;165;p17"/>
          <p:cNvSpPr/>
          <p:nvPr/>
        </p:nvSpPr>
        <p:spPr>
          <a:xfrm>
            <a:off x="7461253" y="4117250"/>
            <a:ext cx="1735769" cy="459278"/>
          </a:xfrm>
          <a:custGeom>
            <a:avLst/>
            <a:gdLst/>
            <a:ahLst/>
            <a:cxnLst/>
            <a:rect l="l" t="t" r="r" b="b"/>
            <a:pathLst>
              <a:path w="26658" h="5442" extrusionOk="0">
                <a:moveTo>
                  <a:pt x="1" y="1"/>
                </a:moveTo>
                <a:lnTo>
                  <a:pt x="1" y="5442"/>
                </a:lnTo>
                <a:lnTo>
                  <a:pt x="26658" y="5442"/>
                </a:lnTo>
                <a:lnTo>
                  <a:pt x="2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6" name="Google Shape;166;p17"/>
          <p:cNvSpPr txBox="1">
            <a:spLocks noGrp="1"/>
          </p:cNvSpPr>
          <p:nvPr>
            <p:ph type="title" idx="4" hasCustomPrompt="1"/>
          </p:nvPr>
        </p:nvSpPr>
        <p:spPr>
          <a:xfrm>
            <a:off x="4572000" y="1681325"/>
            <a:ext cx="2589900" cy="736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67" name="Google Shape;167;p17"/>
          <p:cNvSpPr txBox="1">
            <a:spLocks noGrp="1"/>
          </p:cNvSpPr>
          <p:nvPr>
            <p:ph type="subTitle" idx="5"/>
          </p:nvPr>
        </p:nvSpPr>
        <p:spPr>
          <a:xfrm>
            <a:off x="4572000" y="2455175"/>
            <a:ext cx="2589900" cy="7152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68" name="Google Shape;168;p17"/>
          <p:cNvSpPr txBox="1">
            <a:spLocks noGrp="1"/>
          </p:cNvSpPr>
          <p:nvPr>
            <p:ph type="subTitle" idx="6"/>
          </p:nvPr>
        </p:nvSpPr>
        <p:spPr>
          <a:xfrm>
            <a:off x="4572000" y="2181225"/>
            <a:ext cx="25899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169" name="Google Shape;169;p17"/>
          <p:cNvSpPr txBox="1">
            <a:spLocks noGrp="1"/>
          </p:cNvSpPr>
          <p:nvPr>
            <p:ph type="title" idx="7" hasCustomPrompt="1"/>
          </p:nvPr>
        </p:nvSpPr>
        <p:spPr>
          <a:xfrm>
            <a:off x="1229600" y="3273450"/>
            <a:ext cx="2589900" cy="736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70" name="Google Shape;170;p17"/>
          <p:cNvSpPr txBox="1">
            <a:spLocks noGrp="1"/>
          </p:cNvSpPr>
          <p:nvPr>
            <p:ph type="subTitle" idx="8"/>
          </p:nvPr>
        </p:nvSpPr>
        <p:spPr>
          <a:xfrm>
            <a:off x="1229600" y="4047300"/>
            <a:ext cx="2589900" cy="7152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71" name="Google Shape;171;p17"/>
          <p:cNvSpPr txBox="1">
            <a:spLocks noGrp="1"/>
          </p:cNvSpPr>
          <p:nvPr>
            <p:ph type="subTitle" idx="9"/>
          </p:nvPr>
        </p:nvSpPr>
        <p:spPr>
          <a:xfrm>
            <a:off x="1229600" y="3773350"/>
            <a:ext cx="25899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172" name="Google Shape;172;p17"/>
          <p:cNvSpPr txBox="1">
            <a:spLocks noGrp="1"/>
          </p:cNvSpPr>
          <p:nvPr>
            <p:ph type="title" idx="13" hasCustomPrompt="1"/>
          </p:nvPr>
        </p:nvSpPr>
        <p:spPr>
          <a:xfrm>
            <a:off x="4572000" y="3273450"/>
            <a:ext cx="2589900" cy="736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73" name="Google Shape;173;p17"/>
          <p:cNvSpPr txBox="1">
            <a:spLocks noGrp="1"/>
          </p:cNvSpPr>
          <p:nvPr>
            <p:ph type="subTitle" idx="14"/>
          </p:nvPr>
        </p:nvSpPr>
        <p:spPr>
          <a:xfrm>
            <a:off x="4572000" y="4047300"/>
            <a:ext cx="2589900" cy="7152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74" name="Google Shape;174;p17"/>
          <p:cNvSpPr txBox="1">
            <a:spLocks noGrp="1"/>
          </p:cNvSpPr>
          <p:nvPr>
            <p:ph type="subTitle" idx="15"/>
          </p:nvPr>
        </p:nvSpPr>
        <p:spPr>
          <a:xfrm>
            <a:off x="4572000" y="3773350"/>
            <a:ext cx="25899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columns">
  <p:cSld name="CUSTOM_2_1_1">
    <p:bg>
      <p:bgPr>
        <a:solidFill>
          <a:srgbClr val="FFFFFF"/>
        </a:solidFill>
        <a:effectLst/>
      </p:bgPr>
    </p:bg>
    <p:spTree>
      <p:nvGrpSpPr>
        <p:cNvPr id="1" name="Shape 175"/>
        <p:cNvGrpSpPr/>
        <p:nvPr/>
      </p:nvGrpSpPr>
      <p:grpSpPr>
        <a:xfrm>
          <a:off x="0" y="0"/>
          <a:ext cx="0" cy="0"/>
          <a:chOff x="0" y="0"/>
          <a:chExt cx="0" cy="0"/>
        </a:xfrm>
      </p:grpSpPr>
      <p:sp>
        <p:nvSpPr>
          <p:cNvPr id="176" name="Google Shape;176;p18"/>
          <p:cNvSpPr/>
          <p:nvPr/>
        </p:nvSpPr>
        <p:spPr>
          <a:xfrm>
            <a:off x="358775" y="1409699"/>
            <a:ext cx="8440689" cy="3478730"/>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8"/>
          <p:cNvSpPr/>
          <p:nvPr/>
        </p:nvSpPr>
        <p:spPr>
          <a:xfrm>
            <a:off x="8068286" y="-112212"/>
            <a:ext cx="1128750" cy="5589568"/>
          </a:xfrm>
          <a:custGeom>
            <a:avLst/>
            <a:gdLst/>
            <a:ahLst/>
            <a:cxnLst/>
            <a:rect l="l" t="t" r="r" b="b"/>
            <a:pathLst>
              <a:path w="13375" h="66233" extrusionOk="0">
                <a:moveTo>
                  <a:pt x="1" y="1"/>
                </a:moveTo>
                <a:lnTo>
                  <a:pt x="1" y="66233"/>
                </a:lnTo>
                <a:lnTo>
                  <a:pt x="13375" y="66233"/>
                </a:lnTo>
                <a:lnTo>
                  <a:pt x="13375"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78" name="Google Shape;178;p18"/>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79" name="Google Shape;179;p18"/>
          <p:cNvSpPr txBox="1">
            <a:spLocks noGrp="1"/>
          </p:cNvSpPr>
          <p:nvPr>
            <p:ph type="subTitle" idx="1"/>
          </p:nvPr>
        </p:nvSpPr>
        <p:spPr>
          <a:xfrm>
            <a:off x="686675" y="2800350"/>
            <a:ext cx="21201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180" name="Google Shape;180;p18"/>
          <p:cNvSpPr txBox="1">
            <a:spLocks noGrp="1"/>
          </p:cNvSpPr>
          <p:nvPr>
            <p:ph type="subTitle" idx="2"/>
          </p:nvPr>
        </p:nvSpPr>
        <p:spPr>
          <a:xfrm>
            <a:off x="686675" y="3109925"/>
            <a:ext cx="21201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81" name="Google Shape;181;p18"/>
          <p:cNvSpPr txBox="1">
            <a:spLocks noGrp="1"/>
          </p:cNvSpPr>
          <p:nvPr>
            <p:ph type="subTitle" idx="3"/>
          </p:nvPr>
        </p:nvSpPr>
        <p:spPr>
          <a:xfrm>
            <a:off x="3157574" y="2800350"/>
            <a:ext cx="21366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182" name="Google Shape;182;p18"/>
          <p:cNvSpPr txBox="1">
            <a:spLocks noGrp="1"/>
          </p:cNvSpPr>
          <p:nvPr>
            <p:ph type="subTitle" idx="4"/>
          </p:nvPr>
        </p:nvSpPr>
        <p:spPr>
          <a:xfrm>
            <a:off x="3157575" y="3109925"/>
            <a:ext cx="21366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83" name="Google Shape;183;p18"/>
          <p:cNvSpPr txBox="1">
            <a:spLocks noGrp="1"/>
          </p:cNvSpPr>
          <p:nvPr>
            <p:ph type="subTitle" idx="5"/>
          </p:nvPr>
        </p:nvSpPr>
        <p:spPr>
          <a:xfrm>
            <a:off x="5629425" y="2800350"/>
            <a:ext cx="21366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184" name="Google Shape;184;p18"/>
          <p:cNvSpPr txBox="1">
            <a:spLocks noGrp="1"/>
          </p:cNvSpPr>
          <p:nvPr>
            <p:ph type="subTitle" idx="6"/>
          </p:nvPr>
        </p:nvSpPr>
        <p:spPr>
          <a:xfrm>
            <a:off x="5629425" y="3109925"/>
            <a:ext cx="21366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85" name="Google Shape;185;p18"/>
          <p:cNvSpPr/>
          <p:nvPr/>
        </p:nvSpPr>
        <p:spPr>
          <a:xfrm>
            <a:off x="7461253" y="4117250"/>
            <a:ext cx="1735769" cy="459278"/>
          </a:xfrm>
          <a:custGeom>
            <a:avLst/>
            <a:gdLst/>
            <a:ahLst/>
            <a:cxnLst/>
            <a:rect l="l" t="t" r="r" b="b"/>
            <a:pathLst>
              <a:path w="26658" h="5442" extrusionOk="0">
                <a:moveTo>
                  <a:pt x="1" y="1"/>
                </a:moveTo>
                <a:lnTo>
                  <a:pt x="1" y="5442"/>
                </a:lnTo>
                <a:lnTo>
                  <a:pt x="26658" y="5442"/>
                </a:lnTo>
                <a:lnTo>
                  <a:pt x="2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ig numbers">
  <p:cSld name="CUSTOM_12">
    <p:spTree>
      <p:nvGrpSpPr>
        <p:cNvPr id="1" name="Shape 186"/>
        <p:cNvGrpSpPr/>
        <p:nvPr/>
      </p:nvGrpSpPr>
      <p:grpSpPr>
        <a:xfrm>
          <a:off x="0" y="0"/>
          <a:ext cx="0" cy="0"/>
          <a:chOff x="0" y="0"/>
          <a:chExt cx="0" cy="0"/>
        </a:xfrm>
      </p:grpSpPr>
      <p:sp>
        <p:nvSpPr>
          <p:cNvPr id="187" name="Google Shape;187;p19"/>
          <p:cNvSpPr/>
          <p:nvPr/>
        </p:nvSpPr>
        <p:spPr>
          <a:xfrm>
            <a:off x="358775" y="832386"/>
            <a:ext cx="8440689" cy="3478730"/>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txBox="1">
            <a:spLocks noGrp="1"/>
          </p:cNvSpPr>
          <p:nvPr>
            <p:ph type="title" hasCustomPrompt="1"/>
          </p:nvPr>
        </p:nvSpPr>
        <p:spPr>
          <a:xfrm>
            <a:off x="1192775" y="2580125"/>
            <a:ext cx="2728800" cy="1061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6C63"/>
              </a:buClr>
              <a:buSzPts val="6000"/>
              <a:buNone/>
              <a:defRPr sz="6000">
                <a:solidFill>
                  <a:srgbClr val="FF6C6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9" name="Google Shape;189;p19"/>
          <p:cNvSpPr txBox="1">
            <a:spLocks noGrp="1"/>
          </p:cNvSpPr>
          <p:nvPr>
            <p:ph type="title" idx="2" hasCustomPrompt="1"/>
          </p:nvPr>
        </p:nvSpPr>
        <p:spPr>
          <a:xfrm>
            <a:off x="3214725" y="1061575"/>
            <a:ext cx="2728800" cy="1061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6C63"/>
              </a:buClr>
              <a:buSzPts val="6000"/>
              <a:buNone/>
              <a:defRPr sz="6000">
                <a:solidFill>
                  <a:srgbClr val="FF6C6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0" name="Google Shape;190;p19"/>
          <p:cNvSpPr txBox="1">
            <a:spLocks noGrp="1"/>
          </p:cNvSpPr>
          <p:nvPr>
            <p:ph type="title" idx="3" hasCustomPrompt="1"/>
          </p:nvPr>
        </p:nvSpPr>
        <p:spPr>
          <a:xfrm>
            <a:off x="5230150" y="2580125"/>
            <a:ext cx="2728800" cy="1061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6C63"/>
              </a:buClr>
              <a:buSzPts val="6000"/>
              <a:buNone/>
              <a:defRPr sz="6000">
                <a:solidFill>
                  <a:srgbClr val="FF6C6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1" name="Google Shape;191;p19"/>
          <p:cNvSpPr txBox="1">
            <a:spLocks noGrp="1"/>
          </p:cNvSpPr>
          <p:nvPr>
            <p:ph type="subTitle" idx="1"/>
          </p:nvPr>
        </p:nvSpPr>
        <p:spPr>
          <a:xfrm>
            <a:off x="1222324" y="3442575"/>
            <a:ext cx="2669700" cy="638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92" name="Google Shape;192;p19"/>
          <p:cNvSpPr txBox="1">
            <a:spLocks noGrp="1"/>
          </p:cNvSpPr>
          <p:nvPr>
            <p:ph type="subTitle" idx="4"/>
          </p:nvPr>
        </p:nvSpPr>
        <p:spPr>
          <a:xfrm>
            <a:off x="3244274" y="1924125"/>
            <a:ext cx="2669700" cy="638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93" name="Google Shape;193;p19"/>
          <p:cNvSpPr txBox="1">
            <a:spLocks noGrp="1"/>
          </p:cNvSpPr>
          <p:nvPr>
            <p:ph type="subTitle" idx="5"/>
          </p:nvPr>
        </p:nvSpPr>
        <p:spPr>
          <a:xfrm>
            <a:off x="5259699" y="3442575"/>
            <a:ext cx="2669700" cy="638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94" name="Google Shape;194;p19"/>
          <p:cNvSpPr/>
          <p:nvPr/>
        </p:nvSpPr>
        <p:spPr>
          <a:xfrm>
            <a:off x="7461253" y="540000"/>
            <a:ext cx="1735769" cy="459278"/>
          </a:xfrm>
          <a:custGeom>
            <a:avLst/>
            <a:gdLst/>
            <a:ahLst/>
            <a:cxnLst/>
            <a:rect l="l" t="t" r="r" b="b"/>
            <a:pathLst>
              <a:path w="26658" h="5442" extrusionOk="0">
                <a:moveTo>
                  <a:pt x="1" y="1"/>
                </a:moveTo>
                <a:lnTo>
                  <a:pt x="1" y="5442"/>
                </a:lnTo>
                <a:lnTo>
                  <a:pt x="26658" y="5442"/>
                </a:lnTo>
                <a:lnTo>
                  <a:pt x="26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5" name="Google Shape;195;p19"/>
          <p:cNvSpPr/>
          <p:nvPr/>
        </p:nvSpPr>
        <p:spPr>
          <a:xfrm>
            <a:off x="-57147" y="540000"/>
            <a:ext cx="1735769" cy="459278"/>
          </a:xfrm>
          <a:custGeom>
            <a:avLst/>
            <a:gdLst/>
            <a:ahLst/>
            <a:cxnLst/>
            <a:rect l="l" t="t" r="r" b="b"/>
            <a:pathLst>
              <a:path w="26658" h="5442" extrusionOk="0">
                <a:moveTo>
                  <a:pt x="1" y="1"/>
                </a:moveTo>
                <a:lnTo>
                  <a:pt x="1" y="5442"/>
                </a:lnTo>
                <a:lnTo>
                  <a:pt x="26658" y="5442"/>
                </a:lnTo>
                <a:lnTo>
                  <a:pt x="26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columns 2">
  <p:cSld name="CUSTOM_2_1_1_1">
    <p:bg>
      <p:bgPr>
        <a:solidFill>
          <a:srgbClr val="FFFFFF"/>
        </a:solidFill>
        <a:effectLst/>
      </p:bgPr>
    </p:bg>
    <p:spTree>
      <p:nvGrpSpPr>
        <p:cNvPr id="1" name="Shape 196"/>
        <p:cNvGrpSpPr/>
        <p:nvPr/>
      </p:nvGrpSpPr>
      <p:grpSpPr>
        <a:xfrm>
          <a:off x="0" y="0"/>
          <a:ext cx="0" cy="0"/>
          <a:chOff x="0" y="0"/>
          <a:chExt cx="0" cy="0"/>
        </a:xfrm>
      </p:grpSpPr>
      <p:sp>
        <p:nvSpPr>
          <p:cNvPr id="197" name="Google Shape;197;p20"/>
          <p:cNvSpPr/>
          <p:nvPr/>
        </p:nvSpPr>
        <p:spPr>
          <a:xfrm>
            <a:off x="358775" y="1409699"/>
            <a:ext cx="8440689" cy="3478730"/>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0"/>
          <p:cNvSpPr/>
          <p:nvPr/>
        </p:nvSpPr>
        <p:spPr>
          <a:xfrm>
            <a:off x="8068286" y="-112212"/>
            <a:ext cx="1128750" cy="5589568"/>
          </a:xfrm>
          <a:custGeom>
            <a:avLst/>
            <a:gdLst/>
            <a:ahLst/>
            <a:cxnLst/>
            <a:rect l="l" t="t" r="r" b="b"/>
            <a:pathLst>
              <a:path w="13375" h="66233" extrusionOk="0">
                <a:moveTo>
                  <a:pt x="1" y="1"/>
                </a:moveTo>
                <a:lnTo>
                  <a:pt x="1" y="66233"/>
                </a:lnTo>
                <a:lnTo>
                  <a:pt x="13375" y="66233"/>
                </a:lnTo>
                <a:lnTo>
                  <a:pt x="13375"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99" name="Google Shape;199;p20"/>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00" name="Google Shape;200;p20"/>
          <p:cNvSpPr txBox="1">
            <a:spLocks noGrp="1"/>
          </p:cNvSpPr>
          <p:nvPr>
            <p:ph type="subTitle" idx="1"/>
          </p:nvPr>
        </p:nvSpPr>
        <p:spPr>
          <a:xfrm>
            <a:off x="1067675" y="2114550"/>
            <a:ext cx="16137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01" name="Google Shape;201;p20"/>
          <p:cNvSpPr txBox="1">
            <a:spLocks noGrp="1"/>
          </p:cNvSpPr>
          <p:nvPr>
            <p:ph type="subTitle" idx="2"/>
          </p:nvPr>
        </p:nvSpPr>
        <p:spPr>
          <a:xfrm>
            <a:off x="1067675" y="2430675"/>
            <a:ext cx="1613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02" name="Google Shape;202;p20"/>
          <p:cNvSpPr txBox="1">
            <a:spLocks noGrp="1"/>
          </p:cNvSpPr>
          <p:nvPr>
            <p:ph type="subTitle" idx="3"/>
          </p:nvPr>
        </p:nvSpPr>
        <p:spPr>
          <a:xfrm>
            <a:off x="3548950" y="2114550"/>
            <a:ext cx="15183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03" name="Google Shape;203;p20"/>
          <p:cNvSpPr txBox="1">
            <a:spLocks noGrp="1"/>
          </p:cNvSpPr>
          <p:nvPr>
            <p:ph type="subTitle" idx="4"/>
          </p:nvPr>
        </p:nvSpPr>
        <p:spPr>
          <a:xfrm>
            <a:off x="3548950" y="2430675"/>
            <a:ext cx="1613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04" name="Google Shape;204;p20"/>
          <p:cNvSpPr txBox="1">
            <a:spLocks noGrp="1"/>
          </p:cNvSpPr>
          <p:nvPr>
            <p:ph type="subTitle" idx="5"/>
          </p:nvPr>
        </p:nvSpPr>
        <p:spPr>
          <a:xfrm>
            <a:off x="6030225" y="2114550"/>
            <a:ext cx="16137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05" name="Google Shape;205;p20"/>
          <p:cNvSpPr txBox="1">
            <a:spLocks noGrp="1"/>
          </p:cNvSpPr>
          <p:nvPr>
            <p:ph type="subTitle" idx="6"/>
          </p:nvPr>
        </p:nvSpPr>
        <p:spPr>
          <a:xfrm>
            <a:off x="6030225" y="2430675"/>
            <a:ext cx="1613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06" name="Google Shape;206;p20"/>
          <p:cNvSpPr txBox="1">
            <a:spLocks noGrp="1"/>
          </p:cNvSpPr>
          <p:nvPr>
            <p:ph type="subTitle" idx="7"/>
          </p:nvPr>
        </p:nvSpPr>
        <p:spPr>
          <a:xfrm>
            <a:off x="1067675" y="3717850"/>
            <a:ext cx="16137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07" name="Google Shape;207;p20"/>
          <p:cNvSpPr txBox="1">
            <a:spLocks noGrp="1"/>
          </p:cNvSpPr>
          <p:nvPr>
            <p:ph type="subTitle" idx="8"/>
          </p:nvPr>
        </p:nvSpPr>
        <p:spPr>
          <a:xfrm>
            <a:off x="1067675" y="4029800"/>
            <a:ext cx="1613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08" name="Google Shape;208;p20"/>
          <p:cNvSpPr txBox="1">
            <a:spLocks noGrp="1"/>
          </p:cNvSpPr>
          <p:nvPr>
            <p:ph type="subTitle" idx="9"/>
          </p:nvPr>
        </p:nvSpPr>
        <p:spPr>
          <a:xfrm>
            <a:off x="3548950" y="3717850"/>
            <a:ext cx="15183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09" name="Google Shape;209;p20"/>
          <p:cNvSpPr txBox="1">
            <a:spLocks noGrp="1"/>
          </p:cNvSpPr>
          <p:nvPr>
            <p:ph type="subTitle" idx="13"/>
          </p:nvPr>
        </p:nvSpPr>
        <p:spPr>
          <a:xfrm>
            <a:off x="3548950" y="4029800"/>
            <a:ext cx="1613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10" name="Google Shape;210;p20"/>
          <p:cNvSpPr txBox="1">
            <a:spLocks noGrp="1"/>
          </p:cNvSpPr>
          <p:nvPr>
            <p:ph type="subTitle" idx="14"/>
          </p:nvPr>
        </p:nvSpPr>
        <p:spPr>
          <a:xfrm>
            <a:off x="6030225" y="3717850"/>
            <a:ext cx="16137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11" name="Google Shape;211;p20"/>
          <p:cNvSpPr txBox="1">
            <a:spLocks noGrp="1"/>
          </p:cNvSpPr>
          <p:nvPr>
            <p:ph type="subTitle" idx="15"/>
          </p:nvPr>
        </p:nvSpPr>
        <p:spPr>
          <a:xfrm>
            <a:off x="6030225" y="4029800"/>
            <a:ext cx="1613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12" name="Google Shape;212;p20"/>
          <p:cNvSpPr/>
          <p:nvPr/>
        </p:nvSpPr>
        <p:spPr>
          <a:xfrm>
            <a:off x="7461253" y="540000"/>
            <a:ext cx="1735769" cy="459278"/>
          </a:xfrm>
          <a:custGeom>
            <a:avLst/>
            <a:gdLst/>
            <a:ahLst/>
            <a:cxnLst/>
            <a:rect l="l" t="t" r="r" b="b"/>
            <a:pathLst>
              <a:path w="26658" h="5442" extrusionOk="0">
                <a:moveTo>
                  <a:pt x="1" y="1"/>
                </a:moveTo>
                <a:lnTo>
                  <a:pt x="1" y="5442"/>
                </a:lnTo>
                <a:lnTo>
                  <a:pt x="26658" y="5442"/>
                </a:lnTo>
                <a:lnTo>
                  <a:pt x="2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3"/>
          <p:cNvSpPr/>
          <p:nvPr/>
        </p:nvSpPr>
        <p:spPr>
          <a:xfrm>
            <a:off x="720001" y="540000"/>
            <a:ext cx="4448761" cy="3633385"/>
          </a:xfrm>
          <a:custGeom>
            <a:avLst/>
            <a:gdLst/>
            <a:ahLst/>
            <a:cxnLst/>
            <a:rect l="l" t="t" r="r" b="b"/>
            <a:pathLst>
              <a:path w="52737" h="52738" extrusionOk="0">
                <a:moveTo>
                  <a:pt x="0" y="1"/>
                </a:moveTo>
                <a:lnTo>
                  <a:pt x="0" y="52737"/>
                </a:lnTo>
                <a:lnTo>
                  <a:pt x="52737" y="52737"/>
                </a:lnTo>
                <a:lnTo>
                  <a:pt x="52737"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txBox="1">
            <a:spLocks noGrp="1"/>
          </p:cNvSpPr>
          <p:nvPr>
            <p:ph type="ctrTitle"/>
          </p:nvPr>
        </p:nvSpPr>
        <p:spPr>
          <a:xfrm>
            <a:off x="1036775" y="1582775"/>
            <a:ext cx="5955000" cy="205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Font typeface="Oswald Regular"/>
              <a:buNone/>
              <a:defRPr sz="6000">
                <a:latin typeface="Oswald Regular"/>
                <a:ea typeface="Oswald Regular"/>
                <a:cs typeface="Oswald Regular"/>
                <a:sym typeface="Oswald Regular"/>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34" name="Google Shape;34;p3"/>
          <p:cNvGrpSpPr/>
          <p:nvPr/>
        </p:nvGrpSpPr>
        <p:grpSpPr>
          <a:xfrm>
            <a:off x="8065358" y="-417514"/>
            <a:ext cx="2120071" cy="5759221"/>
            <a:chOff x="8175055" y="971647"/>
            <a:chExt cx="1606966" cy="4365361"/>
          </a:xfrm>
        </p:grpSpPr>
        <p:sp>
          <p:nvSpPr>
            <p:cNvPr id="35" name="Google Shape;35;p3"/>
            <p:cNvSpPr/>
            <p:nvPr/>
          </p:nvSpPr>
          <p:spPr>
            <a:xfrm>
              <a:off x="8175055" y="971647"/>
              <a:ext cx="1266141" cy="1266101"/>
            </a:xfrm>
            <a:custGeom>
              <a:avLst/>
              <a:gdLst/>
              <a:ahLst/>
              <a:cxnLst/>
              <a:rect l="l" t="t" r="r" b="b"/>
              <a:pathLst>
                <a:path w="15807" h="15807" extrusionOk="0">
                  <a:moveTo>
                    <a:pt x="14894" y="1"/>
                  </a:moveTo>
                  <a:lnTo>
                    <a:pt x="0" y="14895"/>
                  </a:lnTo>
                  <a:lnTo>
                    <a:pt x="0" y="15807"/>
                  </a:lnTo>
                  <a:lnTo>
                    <a:pt x="15806"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8175055" y="971647"/>
              <a:ext cx="1604563" cy="1604513"/>
            </a:xfrm>
            <a:custGeom>
              <a:avLst/>
              <a:gdLst/>
              <a:ahLst/>
              <a:cxnLst/>
              <a:rect l="l" t="t" r="r" b="b"/>
              <a:pathLst>
                <a:path w="20032" h="20032" extrusionOk="0">
                  <a:moveTo>
                    <a:pt x="19150" y="1"/>
                  </a:moveTo>
                  <a:lnTo>
                    <a:pt x="0" y="19120"/>
                  </a:lnTo>
                  <a:lnTo>
                    <a:pt x="0" y="20032"/>
                  </a:lnTo>
                  <a:lnTo>
                    <a:pt x="20031"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8175055" y="971647"/>
              <a:ext cx="250873" cy="250865"/>
            </a:xfrm>
            <a:custGeom>
              <a:avLst/>
              <a:gdLst/>
              <a:ahLst/>
              <a:cxnLst/>
              <a:rect l="l" t="t" r="r" b="b"/>
              <a:pathLst>
                <a:path w="3132" h="3132" extrusionOk="0">
                  <a:moveTo>
                    <a:pt x="2219" y="1"/>
                  </a:moveTo>
                  <a:lnTo>
                    <a:pt x="0" y="2220"/>
                  </a:lnTo>
                  <a:lnTo>
                    <a:pt x="0" y="3132"/>
                  </a:lnTo>
                  <a:lnTo>
                    <a:pt x="3131"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8175055" y="2931532"/>
              <a:ext cx="1606966" cy="1677482"/>
            </a:xfrm>
            <a:custGeom>
              <a:avLst/>
              <a:gdLst/>
              <a:ahLst/>
              <a:cxnLst/>
              <a:rect l="l" t="t" r="r" b="b"/>
              <a:pathLst>
                <a:path w="20062" h="20943" extrusionOk="0">
                  <a:moveTo>
                    <a:pt x="20062" y="0"/>
                  </a:moveTo>
                  <a:lnTo>
                    <a:pt x="0" y="20031"/>
                  </a:lnTo>
                  <a:lnTo>
                    <a:pt x="0" y="20943"/>
                  </a:lnTo>
                  <a:lnTo>
                    <a:pt x="20062" y="882"/>
                  </a:lnTo>
                  <a:lnTo>
                    <a:pt x="2006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8175055" y="2252233"/>
              <a:ext cx="1606966" cy="1677562"/>
            </a:xfrm>
            <a:custGeom>
              <a:avLst/>
              <a:gdLst/>
              <a:ahLst/>
              <a:cxnLst/>
              <a:rect l="l" t="t" r="r" b="b"/>
              <a:pathLst>
                <a:path w="20062" h="20944" extrusionOk="0">
                  <a:moveTo>
                    <a:pt x="20062" y="1"/>
                  </a:moveTo>
                  <a:lnTo>
                    <a:pt x="0" y="20062"/>
                  </a:lnTo>
                  <a:lnTo>
                    <a:pt x="0" y="20943"/>
                  </a:lnTo>
                  <a:lnTo>
                    <a:pt x="20062" y="913"/>
                  </a:lnTo>
                  <a:lnTo>
                    <a:pt x="2006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175055" y="971647"/>
              <a:ext cx="927718" cy="925286"/>
            </a:xfrm>
            <a:custGeom>
              <a:avLst/>
              <a:gdLst/>
              <a:ahLst/>
              <a:cxnLst/>
              <a:rect l="l" t="t" r="r" b="b"/>
              <a:pathLst>
                <a:path w="11582" h="11552" extrusionOk="0">
                  <a:moveTo>
                    <a:pt x="10669" y="1"/>
                  </a:moveTo>
                  <a:lnTo>
                    <a:pt x="0" y="10670"/>
                  </a:lnTo>
                  <a:lnTo>
                    <a:pt x="0" y="11551"/>
                  </a:lnTo>
                  <a:lnTo>
                    <a:pt x="11581"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8175055" y="1237008"/>
              <a:ext cx="1606966" cy="1677562"/>
            </a:xfrm>
            <a:custGeom>
              <a:avLst/>
              <a:gdLst/>
              <a:ahLst/>
              <a:cxnLst/>
              <a:rect l="l" t="t" r="r" b="b"/>
              <a:pathLst>
                <a:path w="20062" h="20944" extrusionOk="0">
                  <a:moveTo>
                    <a:pt x="20062" y="1"/>
                  </a:moveTo>
                  <a:lnTo>
                    <a:pt x="0" y="20062"/>
                  </a:lnTo>
                  <a:lnTo>
                    <a:pt x="0" y="20944"/>
                  </a:lnTo>
                  <a:lnTo>
                    <a:pt x="20062" y="913"/>
                  </a:lnTo>
                  <a:lnTo>
                    <a:pt x="2006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8175055" y="971647"/>
              <a:ext cx="586813" cy="586874"/>
            </a:xfrm>
            <a:custGeom>
              <a:avLst/>
              <a:gdLst/>
              <a:ahLst/>
              <a:cxnLst/>
              <a:rect l="l" t="t" r="r" b="b"/>
              <a:pathLst>
                <a:path w="7326" h="7327" extrusionOk="0">
                  <a:moveTo>
                    <a:pt x="6475" y="1"/>
                  </a:moveTo>
                  <a:lnTo>
                    <a:pt x="0" y="6414"/>
                  </a:lnTo>
                  <a:lnTo>
                    <a:pt x="0" y="7326"/>
                  </a:lnTo>
                  <a:lnTo>
                    <a:pt x="7326"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9070939" y="4716086"/>
              <a:ext cx="623418" cy="620916"/>
            </a:xfrm>
            <a:custGeom>
              <a:avLst/>
              <a:gdLst/>
              <a:ahLst/>
              <a:cxnLst/>
              <a:rect l="l" t="t" r="r" b="b"/>
              <a:pathLst>
                <a:path w="7783" h="7752" extrusionOk="0">
                  <a:moveTo>
                    <a:pt x="7782" y="0"/>
                  </a:moveTo>
                  <a:lnTo>
                    <a:pt x="1" y="7751"/>
                  </a:lnTo>
                  <a:lnTo>
                    <a:pt x="913" y="7751"/>
                  </a:lnTo>
                  <a:lnTo>
                    <a:pt x="7782" y="912"/>
                  </a:lnTo>
                  <a:lnTo>
                    <a:pt x="778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8175055" y="1575416"/>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9411832" y="5056897"/>
              <a:ext cx="282513" cy="280101"/>
            </a:xfrm>
            <a:custGeom>
              <a:avLst/>
              <a:gdLst/>
              <a:ahLst/>
              <a:cxnLst/>
              <a:rect l="l" t="t" r="r" b="b"/>
              <a:pathLst>
                <a:path w="3527" h="3497" extrusionOk="0">
                  <a:moveTo>
                    <a:pt x="3526" y="1"/>
                  </a:moveTo>
                  <a:lnTo>
                    <a:pt x="0" y="3496"/>
                  </a:lnTo>
                  <a:lnTo>
                    <a:pt x="851" y="3496"/>
                  </a:lnTo>
                  <a:lnTo>
                    <a:pt x="3526" y="852"/>
                  </a:lnTo>
                  <a:lnTo>
                    <a:pt x="3526"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8394120" y="4036786"/>
              <a:ext cx="1300263" cy="1300223"/>
            </a:xfrm>
            <a:custGeom>
              <a:avLst/>
              <a:gdLst/>
              <a:ahLst/>
              <a:cxnLst/>
              <a:rect l="l" t="t" r="r" b="b"/>
              <a:pathLst>
                <a:path w="16233" h="16233" extrusionOk="0">
                  <a:moveTo>
                    <a:pt x="16232" y="1"/>
                  </a:moveTo>
                  <a:lnTo>
                    <a:pt x="1" y="16232"/>
                  </a:lnTo>
                  <a:lnTo>
                    <a:pt x="882" y="16232"/>
                  </a:lnTo>
                  <a:lnTo>
                    <a:pt x="16232" y="913"/>
                  </a:lnTo>
                  <a:lnTo>
                    <a:pt x="1623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8732530" y="4377677"/>
              <a:ext cx="961841" cy="959328"/>
            </a:xfrm>
            <a:custGeom>
              <a:avLst/>
              <a:gdLst/>
              <a:ahLst/>
              <a:cxnLst/>
              <a:rect l="l" t="t" r="r" b="b"/>
              <a:pathLst>
                <a:path w="12008" h="11977" extrusionOk="0">
                  <a:moveTo>
                    <a:pt x="12007" y="0"/>
                  </a:moveTo>
                  <a:lnTo>
                    <a:pt x="1" y="11976"/>
                  </a:lnTo>
                  <a:lnTo>
                    <a:pt x="913" y="11976"/>
                  </a:lnTo>
                  <a:lnTo>
                    <a:pt x="12007" y="912"/>
                  </a:lnTo>
                  <a:lnTo>
                    <a:pt x="12007"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8175055" y="1916307"/>
              <a:ext cx="1606966" cy="1675079"/>
            </a:xfrm>
            <a:custGeom>
              <a:avLst/>
              <a:gdLst/>
              <a:ahLst/>
              <a:cxnLst/>
              <a:rect l="l" t="t" r="r" b="b"/>
              <a:pathLst>
                <a:path w="20062" h="20913" extrusionOk="0">
                  <a:moveTo>
                    <a:pt x="20062" y="0"/>
                  </a:moveTo>
                  <a:lnTo>
                    <a:pt x="0" y="20001"/>
                  </a:lnTo>
                  <a:lnTo>
                    <a:pt x="0" y="20913"/>
                  </a:lnTo>
                  <a:lnTo>
                    <a:pt x="20062" y="851"/>
                  </a:lnTo>
                  <a:lnTo>
                    <a:pt x="2006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175055" y="2590641"/>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8175055" y="3608349"/>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8175055" y="3269941"/>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3"/>
          <p:cNvSpPr txBox="1">
            <a:spLocks noGrp="1"/>
          </p:cNvSpPr>
          <p:nvPr>
            <p:ph type="title" idx="2" hasCustomPrompt="1"/>
          </p:nvPr>
        </p:nvSpPr>
        <p:spPr>
          <a:xfrm>
            <a:off x="4262975" y="1681500"/>
            <a:ext cx="2728800" cy="10617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6C63"/>
              </a:buClr>
              <a:buSzPts val="6000"/>
              <a:buNone/>
              <a:defRPr sz="6000">
                <a:solidFill>
                  <a:srgbClr val="FF6C6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p:cSld name="CUSTOM_2">
    <p:spTree>
      <p:nvGrpSpPr>
        <p:cNvPr id="1" name="Shape 213"/>
        <p:cNvGrpSpPr/>
        <p:nvPr/>
      </p:nvGrpSpPr>
      <p:grpSpPr>
        <a:xfrm>
          <a:off x="0" y="0"/>
          <a:ext cx="0" cy="0"/>
          <a:chOff x="0" y="0"/>
          <a:chExt cx="0" cy="0"/>
        </a:xfrm>
      </p:grpSpPr>
      <p:sp>
        <p:nvSpPr>
          <p:cNvPr id="214" name="Google Shape;214;p21"/>
          <p:cNvSpPr/>
          <p:nvPr/>
        </p:nvSpPr>
        <p:spPr>
          <a:xfrm>
            <a:off x="601225" y="246600"/>
            <a:ext cx="7928474" cy="1206162"/>
          </a:xfrm>
          <a:custGeom>
            <a:avLst/>
            <a:gdLst/>
            <a:ahLst/>
            <a:cxnLst/>
            <a:rect l="l" t="t" r="r" b="b"/>
            <a:pathLst>
              <a:path w="51431" h="51430" extrusionOk="0">
                <a:moveTo>
                  <a:pt x="1" y="0"/>
                </a:moveTo>
                <a:lnTo>
                  <a:pt x="1" y="51429"/>
                </a:lnTo>
                <a:lnTo>
                  <a:pt x="51430" y="51429"/>
                </a:lnTo>
                <a:lnTo>
                  <a:pt x="5143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p:cSld name="CUSTOM_3">
    <p:spTree>
      <p:nvGrpSpPr>
        <p:cNvPr id="1" name="Shape 216"/>
        <p:cNvGrpSpPr/>
        <p:nvPr/>
      </p:nvGrpSpPr>
      <p:grpSpPr>
        <a:xfrm>
          <a:off x="0" y="0"/>
          <a:ext cx="0" cy="0"/>
          <a:chOff x="0" y="0"/>
          <a:chExt cx="0" cy="0"/>
        </a:xfrm>
      </p:grpSpPr>
      <p:sp>
        <p:nvSpPr>
          <p:cNvPr id="217" name="Google Shape;217;p22"/>
          <p:cNvSpPr/>
          <p:nvPr/>
        </p:nvSpPr>
        <p:spPr>
          <a:xfrm>
            <a:off x="8068286" y="-112212"/>
            <a:ext cx="1128750" cy="5589568"/>
          </a:xfrm>
          <a:custGeom>
            <a:avLst/>
            <a:gdLst/>
            <a:ahLst/>
            <a:cxnLst/>
            <a:rect l="l" t="t" r="r" b="b"/>
            <a:pathLst>
              <a:path w="13375" h="66233" extrusionOk="0">
                <a:moveTo>
                  <a:pt x="1" y="1"/>
                </a:moveTo>
                <a:lnTo>
                  <a:pt x="1" y="66233"/>
                </a:lnTo>
                <a:lnTo>
                  <a:pt x="13375" y="66233"/>
                </a:lnTo>
                <a:lnTo>
                  <a:pt x="1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D1720"/>
              </a:solidFill>
            </a:endParaRPr>
          </a:p>
        </p:txBody>
      </p:sp>
      <p:sp>
        <p:nvSpPr>
          <p:cNvPr id="218" name="Google Shape;218;p22"/>
          <p:cNvSpPr txBox="1">
            <a:spLocks noGrp="1"/>
          </p:cNvSpPr>
          <p:nvPr>
            <p:ph type="title"/>
          </p:nvPr>
        </p:nvSpPr>
        <p:spPr>
          <a:xfrm>
            <a:off x="720000" y="555600"/>
            <a:ext cx="39567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19" name="Google Shape;219;p22"/>
          <p:cNvSpPr txBox="1">
            <a:spLocks noGrp="1"/>
          </p:cNvSpPr>
          <p:nvPr>
            <p:ph type="subTitle" idx="1"/>
          </p:nvPr>
        </p:nvSpPr>
        <p:spPr>
          <a:xfrm>
            <a:off x="1067675" y="1815325"/>
            <a:ext cx="3051000" cy="12720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solidFill>
                  <a:srgbClr val="1E1F23"/>
                </a:solidFill>
              </a:defRPr>
            </a:lvl2pPr>
            <a:lvl3pPr lvl="2" rtl="0">
              <a:spcBef>
                <a:spcPts val="1600"/>
              </a:spcBef>
              <a:spcAft>
                <a:spcPts val="0"/>
              </a:spcAft>
              <a:buNone/>
              <a:defRPr>
                <a:solidFill>
                  <a:srgbClr val="1E1F23"/>
                </a:solidFill>
              </a:defRPr>
            </a:lvl3pPr>
            <a:lvl4pPr lvl="3" rtl="0">
              <a:spcBef>
                <a:spcPts val="1600"/>
              </a:spcBef>
              <a:spcAft>
                <a:spcPts val="0"/>
              </a:spcAft>
              <a:buNone/>
              <a:defRPr>
                <a:solidFill>
                  <a:srgbClr val="1E1F23"/>
                </a:solidFill>
              </a:defRPr>
            </a:lvl4pPr>
            <a:lvl5pPr lvl="4" rtl="0">
              <a:spcBef>
                <a:spcPts val="1600"/>
              </a:spcBef>
              <a:spcAft>
                <a:spcPts val="0"/>
              </a:spcAft>
              <a:buNone/>
              <a:defRPr>
                <a:solidFill>
                  <a:srgbClr val="1E1F23"/>
                </a:solidFill>
              </a:defRPr>
            </a:lvl5pPr>
            <a:lvl6pPr lvl="5" rtl="0">
              <a:spcBef>
                <a:spcPts val="1600"/>
              </a:spcBef>
              <a:spcAft>
                <a:spcPts val="0"/>
              </a:spcAft>
              <a:buNone/>
              <a:defRPr>
                <a:solidFill>
                  <a:srgbClr val="1E1F23"/>
                </a:solidFill>
              </a:defRPr>
            </a:lvl6pPr>
            <a:lvl7pPr lvl="6" rtl="0">
              <a:spcBef>
                <a:spcPts val="1600"/>
              </a:spcBef>
              <a:spcAft>
                <a:spcPts val="0"/>
              </a:spcAft>
              <a:buNone/>
              <a:defRPr>
                <a:solidFill>
                  <a:srgbClr val="1E1F23"/>
                </a:solidFill>
              </a:defRPr>
            </a:lvl7pPr>
            <a:lvl8pPr lvl="7" rtl="0">
              <a:spcBef>
                <a:spcPts val="1600"/>
              </a:spcBef>
              <a:spcAft>
                <a:spcPts val="0"/>
              </a:spcAft>
              <a:buNone/>
              <a:defRPr>
                <a:solidFill>
                  <a:srgbClr val="1E1F23"/>
                </a:solidFill>
              </a:defRPr>
            </a:lvl8pPr>
            <a:lvl9pPr lvl="8" rtl="0">
              <a:spcBef>
                <a:spcPts val="1600"/>
              </a:spcBef>
              <a:spcAft>
                <a:spcPts val="1600"/>
              </a:spcAft>
              <a:buNone/>
              <a:defRPr>
                <a:solidFill>
                  <a:srgbClr val="1E1F23"/>
                </a:solidFill>
              </a:defRPr>
            </a:lvl9pPr>
          </a:lstStyle>
          <a:p>
            <a:endParaRPr/>
          </a:p>
        </p:txBody>
      </p:sp>
      <p:sp>
        <p:nvSpPr>
          <p:cNvPr id="220" name="Google Shape;220;p22"/>
          <p:cNvSpPr/>
          <p:nvPr/>
        </p:nvSpPr>
        <p:spPr>
          <a:xfrm>
            <a:off x="-69772" y="4117250"/>
            <a:ext cx="1735769" cy="459278"/>
          </a:xfrm>
          <a:custGeom>
            <a:avLst/>
            <a:gdLst/>
            <a:ahLst/>
            <a:cxnLst/>
            <a:rect l="l" t="t" r="r" b="b"/>
            <a:pathLst>
              <a:path w="26658" h="5442" extrusionOk="0">
                <a:moveTo>
                  <a:pt x="1" y="1"/>
                </a:moveTo>
                <a:lnTo>
                  <a:pt x="1" y="5442"/>
                </a:lnTo>
                <a:lnTo>
                  <a:pt x="26658" y="5442"/>
                </a:lnTo>
                <a:lnTo>
                  <a:pt x="2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column 4">
  <p:cSld name="CUSTOM_3_1">
    <p:spTree>
      <p:nvGrpSpPr>
        <p:cNvPr id="1" name="Shape 221"/>
        <p:cNvGrpSpPr/>
        <p:nvPr/>
      </p:nvGrpSpPr>
      <p:grpSpPr>
        <a:xfrm>
          <a:off x="0" y="0"/>
          <a:ext cx="0" cy="0"/>
          <a:chOff x="0" y="0"/>
          <a:chExt cx="0" cy="0"/>
        </a:xfrm>
      </p:grpSpPr>
      <p:sp>
        <p:nvSpPr>
          <p:cNvPr id="222" name="Google Shape;222;p23"/>
          <p:cNvSpPr/>
          <p:nvPr/>
        </p:nvSpPr>
        <p:spPr>
          <a:xfrm>
            <a:off x="8068286" y="-112212"/>
            <a:ext cx="1128750" cy="5589568"/>
          </a:xfrm>
          <a:custGeom>
            <a:avLst/>
            <a:gdLst/>
            <a:ahLst/>
            <a:cxnLst/>
            <a:rect l="l" t="t" r="r" b="b"/>
            <a:pathLst>
              <a:path w="13375" h="66233" extrusionOk="0">
                <a:moveTo>
                  <a:pt x="1" y="1"/>
                </a:moveTo>
                <a:lnTo>
                  <a:pt x="1" y="66233"/>
                </a:lnTo>
                <a:lnTo>
                  <a:pt x="13375" y="66233"/>
                </a:lnTo>
                <a:lnTo>
                  <a:pt x="1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D1720"/>
              </a:solidFill>
            </a:endParaRPr>
          </a:p>
        </p:txBody>
      </p:sp>
      <p:sp>
        <p:nvSpPr>
          <p:cNvPr id="223" name="Google Shape;223;p23"/>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24" name="Google Shape;224;p23"/>
          <p:cNvSpPr txBox="1">
            <a:spLocks noGrp="1"/>
          </p:cNvSpPr>
          <p:nvPr>
            <p:ph type="subTitle" idx="1"/>
          </p:nvPr>
        </p:nvSpPr>
        <p:spPr>
          <a:xfrm>
            <a:off x="1067675" y="1510525"/>
            <a:ext cx="6352800" cy="260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1600"/>
              </a:spcBef>
              <a:spcAft>
                <a:spcPts val="0"/>
              </a:spcAft>
              <a:buNone/>
              <a:defRPr>
                <a:solidFill>
                  <a:srgbClr val="1E1F23"/>
                </a:solidFill>
              </a:defRPr>
            </a:lvl2pPr>
            <a:lvl3pPr lvl="2" rtl="0">
              <a:spcBef>
                <a:spcPts val="1600"/>
              </a:spcBef>
              <a:spcAft>
                <a:spcPts val="0"/>
              </a:spcAft>
              <a:buNone/>
              <a:defRPr>
                <a:solidFill>
                  <a:srgbClr val="1E1F23"/>
                </a:solidFill>
              </a:defRPr>
            </a:lvl3pPr>
            <a:lvl4pPr lvl="3" rtl="0">
              <a:spcBef>
                <a:spcPts val="1600"/>
              </a:spcBef>
              <a:spcAft>
                <a:spcPts val="0"/>
              </a:spcAft>
              <a:buNone/>
              <a:defRPr>
                <a:solidFill>
                  <a:srgbClr val="1E1F23"/>
                </a:solidFill>
              </a:defRPr>
            </a:lvl4pPr>
            <a:lvl5pPr lvl="4" rtl="0">
              <a:spcBef>
                <a:spcPts val="1600"/>
              </a:spcBef>
              <a:spcAft>
                <a:spcPts val="0"/>
              </a:spcAft>
              <a:buNone/>
              <a:defRPr>
                <a:solidFill>
                  <a:srgbClr val="1E1F23"/>
                </a:solidFill>
              </a:defRPr>
            </a:lvl5pPr>
            <a:lvl6pPr lvl="5" rtl="0">
              <a:spcBef>
                <a:spcPts val="1600"/>
              </a:spcBef>
              <a:spcAft>
                <a:spcPts val="0"/>
              </a:spcAft>
              <a:buNone/>
              <a:defRPr>
                <a:solidFill>
                  <a:srgbClr val="1E1F23"/>
                </a:solidFill>
              </a:defRPr>
            </a:lvl6pPr>
            <a:lvl7pPr lvl="6" rtl="0">
              <a:spcBef>
                <a:spcPts val="1600"/>
              </a:spcBef>
              <a:spcAft>
                <a:spcPts val="0"/>
              </a:spcAft>
              <a:buNone/>
              <a:defRPr>
                <a:solidFill>
                  <a:srgbClr val="1E1F23"/>
                </a:solidFill>
              </a:defRPr>
            </a:lvl7pPr>
            <a:lvl8pPr lvl="7" rtl="0">
              <a:spcBef>
                <a:spcPts val="1600"/>
              </a:spcBef>
              <a:spcAft>
                <a:spcPts val="0"/>
              </a:spcAft>
              <a:buNone/>
              <a:defRPr>
                <a:solidFill>
                  <a:srgbClr val="1E1F23"/>
                </a:solidFill>
              </a:defRPr>
            </a:lvl8pPr>
            <a:lvl9pPr lvl="8" rtl="0">
              <a:spcBef>
                <a:spcPts val="1600"/>
              </a:spcBef>
              <a:spcAft>
                <a:spcPts val="1600"/>
              </a:spcAft>
              <a:buNone/>
              <a:defRPr>
                <a:solidFill>
                  <a:srgbClr val="1E1F23"/>
                </a:solidFill>
              </a:defRPr>
            </a:lvl9pPr>
          </a:lstStyle>
          <a:p>
            <a:endParaRPr/>
          </a:p>
        </p:txBody>
      </p:sp>
      <p:sp>
        <p:nvSpPr>
          <p:cNvPr id="225" name="Google Shape;225;p23"/>
          <p:cNvSpPr/>
          <p:nvPr/>
        </p:nvSpPr>
        <p:spPr>
          <a:xfrm>
            <a:off x="7461253" y="4117250"/>
            <a:ext cx="1735769" cy="459278"/>
          </a:xfrm>
          <a:custGeom>
            <a:avLst/>
            <a:gdLst/>
            <a:ahLst/>
            <a:cxnLst/>
            <a:rect l="l" t="t" r="r" b="b"/>
            <a:pathLst>
              <a:path w="26658" h="5442" extrusionOk="0">
                <a:moveTo>
                  <a:pt x="1" y="1"/>
                </a:moveTo>
                <a:lnTo>
                  <a:pt x="1" y="5442"/>
                </a:lnTo>
                <a:lnTo>
                  <a:pt x="26658" y="5442"/>
                </a:lnTo>
                <a:lnTo>
                  <a:pt x="2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e column 2">
  <p:cSld name="CUSTOM_4">
    <p:spTree>
      <p:nvGrpSpPr>
        <p:cNvPr id="1" name="Shape 226"/>
        <p:cNvGrpSpPr/>
        <p:nvPr/>
      </p:nvGrpSpPr>
      <p:grpSpPr>
        <a:xfrm>
          <a:off x="0" y="0"/>
          <a:ext cx="0" cy="0"/>
          <a:chOff x="0" y="0"/>
          <a:chExt cx="0" cy="0"/>
        </a:xfrm>
      </p:grpSpPr>
      <p:sp>
        <p:nvSpPr>
          <p:cNvPr id="227" name="Google Shape;227;p24"/>
          <p:cNvSpPr/>
          <p:nvPr/>
        </p:nvSpPr>
        <p:spPr>
          <a:xfrm>
            <a:off x="7461253" y="4117250"/>
            <a:ext cx="1735769" cy="459278"/>
          </a:xfrm>
          <a:custGeom>
            <a:avLst/>
            <a:gdLst/>
            <a:ahLst/>
            <a:cxnLst/>
            <a:rect l="l" t="t" r="r" b="b"/>
            <a:pathLst>
              <a:path w="26658" h="5442" extrusionOk="0">
                <a:moveTo>
                  <a:pt x="1" y="1"/>
                </a:moveTo>
                <a:lnTo>
                  <a:pt x="1" y="5442"/>
                </a:lnTo>
                <a:lnTo>
                  <a:pt x="26658" y="5442"/>
                </a:lnTo>
                <a:lnTo>
                  <a:pt x="2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8" name="Google Shape;228;p24"/>
          <p:cNvSpPr/>
          <p:nvPr/>
        </p:nvSpPr>
        <p:spPr>
          <a:xfrm>
            <a:off x="601223" y="246599"/>
            <a:ext cx="4990221" cy="4990124"/>
          </a:xfrm>
          <a:custGeom>
            <a:avLst/>
            <a:gdLst/>
            <a:ahLst/>
            <a:cxnLst/>
            <a:rect l="l" t="t" r="r" b="b"/>
            <a:pathLst>
              <a:path w="51431" h="51430" extrusionOk="0">
                <a:moveTo>
                  <a:pt x="1" y="0"/>
                </a:moveTo>
                <a:lnTo>
                  <a:pt x="1" y="51429"/>
                </a:lnTo>
                <a:lnTo>
                  <a:pt x="51430" y="51429"/>
                </a:lnTo>
                <a:lnTo>
                  <a:pt x="5143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p:cNvSpPr txBox="1">
            <a:spLocks noGrp="1"/>
          </p:cNvSpPr>
          <p:nvPr>
            <p:ph type="title"/>
          </p:nvPr>
        </p:nvSpPr>
        <p:spPr>
          <a:xfrm>
            <a:off x="2900025" y="555600"/>
            <a:ext cx="5523900" cy="755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30" name="Google Shape;230;p24"/>
          <p:cNvSpPr txBox="1">
            <a:spLocks noGrp="1"/>
          </p:cNvSpPr>
          <p:nvPr>
            <p:ph type="body" idx="1"/>
          </p:nvPr>
        </p:nvSpPr>
        <p:spPr>
          <a:xfrm>
            <a:off x="5422900" y="2092825"/>
            <a:ext cx="3229500" cy="1695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231"/>
        <p:cNvGrpSpPr/>
        <p:nvPr/>
      </p:nvGrpSpPr>
      <p:grpSpPr>
        <a:xfrm>
          <a:off x="0" y="0"/>
          <a:ext cx="0" cy="0"/>
          <a:chOff x="0" y="0"/>
          <a:chExt cx="0" cy="0"/>
        </a:xfrm>
      </p:grpSpPr>
      <p:sp>
        <p:nvSpPr>
          <p:cNvPr id="232" name="Google Shape;232;p25"/>
          <p:cNvSpPr/>
          <p:nvPr/>
        </p:nvSpPr>
        <p:spPr>
          <a:xfrm>
            <a:off x="601225" y="399000"/>
            <a:ext cx="4990221" cy="4837763"/>
          </a:xfrm>
          <a:custGeom>
            <a:avLst/>
            <a:gdLst/>
            <a:ahLst/>
            <a:cxnLst/>
            <a:rect l="l" t="t" r="r" b="b"/>
            <a:pathLst>
              <a:path w="51431" h="51430" extrusionOk="0">
                <a:moveTo>
                  <a:pt x="1" y="0"/>
                </a:moveTo>
                <a:lnTo>
                  <a:pt x="1" y="51429"/>
                </a:lnTo>
                <a:lnTo>
                  <a:pt x="51430" y="51429"/>
                </a:lnTo>
                <a:lnTo>
                  <a:pt x="5143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txBox="1"/>
          <p:nvPr/>
        </p:nvSpPr>
        <p:spPr>
          <a:xfrm>
            <a:off x="1922100" y="3998400"/>
            <a:ext cx="5299800" cy="537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200">
                <a:solidFill>
                  <a:schemeClr val="dk1"/>
                </a:solidFill>
                <a:latin typeface="Merriweather"/>
                <a:ea typeface="Merriweather"/>
                <a:cs typeface="Merriweather"/>
                <a:sym typeface="Merriweather"/>
              </a:rPr>
              <a:t>CREDITS: This presentation template was created by </a:t>
            </a:r>
            <a:r>
              <a:rPr lang="en" sz="1200">
                <a:solidFill>
                  <a:schemeClr val="dk1"/>
                </a:solidFill>
                <a:uFill>
                  <a:noFill/>
                </a:uFill>
                <a:latin typeface="Merriweather"/>
                <a:ea typeface="Merriweather"/>
                <a:cs typeface="Merriweather"/>
                <a:sym typeface="Merriweather"/>
                <a:hlinkClick r:id="rId2">
                  <a:extLst>
                    <a:ext uri="{A12FA001-AC4F-418D-AE19-62706E023703}">
                      <ahyp:hlinkClr xmlns:ahyp="http://schemas.microsoft.com/office/drawing/2018/hyperlinkcolor" val="tx"/>
                    </a:ext>
                  </a:extLst>
                </a:hlinkClick>
              </a:rPr>
              <a:t>Slidesgo</a:t>
            </a:r>
            <a:r>
              <a:rPr lang="en" sz="1200">
                <a:solidFill>
                  <a:schemeClr val="dk1"/>
                </a:solidFill>
                <a:latin typeface="Merriweather"/>
                <a:ea typeface="Merriweather"/>
                <a:cs typeface="Merriweather"/>
                <a:sym typeface="Merriweather"/>
              </a:rPr>
              <a:t>, including icons by </a:t>
            </a:r>
            <a:r>
              <a:rPr lang="en" sz="1200">
                <a:solidFill>
                  <a:schemeClr val="dk1"/>
                </a:solidFill>
                <a:uFill>
                  <a:noFill/>
                </a:uFill>
                <a:latin typeface="Merriweather"/>
                <a:ea typeface="Merriweather"/>
                <a:cs typeface="Merriweather"/>
                <a:sym typeface="Merriweather"/>
                <a:hlinkClick r:id="rId3">
                  <a:extLst>
                    <a:ext uri="{A12FA001-AC4F-418D-AE19-62706E023703}">
                      <ahyp:hlinkClr xmlns:ahyp="http://schemas.microsoft.com/office/drawing/2018/hyperlinkcolor" val="tx"/>
                    </a:ext>
                  </a:extLst>
                </a:hlinkClick>
              </a:rPr>
              <a:t>Flaticon</a:t>
            </a:r>
            <a:r>
              <a:rPr lang="en" sz="1200">
                <a:solidFill>
                  <a:schemeClr val="dk1"/>
                </a:solidFill>
                <a:latin typeface="Merriweather"/>
                <a:ea typeface="Merriweather"/>
                <a:cs typeface="Merriweather"/>
                <a:sym typeface="Merriweather"/>
              </a:rPr>
              <a:t>, and infographics &amp; images by </a:t>
            </a:r>
            <a:r>
              <a:rPr lang="en" sz="1200">
                <a:solidFill>
                  <a:schemeClr val="dk1"/>
                </a:solidFill>
                <a:uFill>
                  <a:noFill/>
                </a:uFill>
                <a:latin typeface="Merriweather"/>
                <a:ea typeface="Merriweather"/>
                <a:cs typeface="Merriweather"/>
                <a:sym typeface="Merriweather"/>
                <a:hlinkClick r:id="rId4">
                  <a:extLst>
                    <a:ext uri="{A12FA001-AC4F-418D-AE19-62706E023703}">
                      <ahyp:hlinkClr xmlns:ahyp="http://schemas.microsoft.com/office/drawing/2018/hyperlinkcolor" val="tx"/>
                    </a:ext>
                  </a:extLst>
                </a:hlinkClick>
              </a:rPr>
              <a:t>Freepik</a:t>
            </a:r>
            <a:endParaRPr sz="1200">
              <a:solidFill>
                <a:schemeClr val="dk1"/>
              </a:solidFill>
              <a:latin typeface="Merriweather"/>
              <a:ea typeface="Merriweather"/>
              <a:cs typeface="Merriweather"/>
              <a:sym typeface="Merriweather"/>
            </a:endParaRPr>
          </a:p>
          <a:p>
            <a:pPr marL="0" lvl="0" indent="0" algn="l" rtl="0">
              <a:spcBef>
                <a:spcPts val="0"/>
              </a:spcBef>
              <a:spcAft>
                <a:spcPts val="0"/>
              </a:spcAft>
              <a:buNone/>
            </a:pPr>
            <a:endParaRPr sz="1200">
              <a:solidFill>
                <a:schemeClr val="dk1"/>
              </a:solidFill>
              <a:latin typeface="Merriweather"/>
              <a:ea typeface="Merriweather"/>
              <a:cs typeface="Merriweather"/>
              <a:sym typeface="Merriweather"/>
            </a:endParaRPr>
          </a:p>
          <a:p>
            <a:pPr marL="0" lvl="0" indent="0" algn="l" rtl="0">
              <a:lnSpc>
                <a:spcPct val="115000"/>
              </a:lnSpc>
              <a:spcBef>
                <a:spcPts val="300"/>
              </a:spcBef>
              <a:spcAft>
                <a:spcPts val="0"/>
              </a:spcAft>
              <a:buNone/>
            </a:pPr>
            <a:endParaRPr sz="1200">
              <a:solidFill>
                <a:schemeClr val="dk1"/>
              </a:solidFill>
              <a:latin typeface="Merriweather"/>
              <a:ea typeface="Merriweather"/>
              <a:cs typeface="Merriweather"/>
              <a:sym typeface="Merriweather"/>
            </a:endParaRPr>
          </a:p>
        </p:txBody>
      </p:sp>
      <p:sp>
        <p:nvSpPr>
          <p:cNvPr id="234" name="Google Shape;234;p25"/>
          <p:cNvSpPr txBox="1">
            <a:spLocks noGrp="1"/>
          </p:cNvSpPr>
          <p:nvPr>
            <p:ph type="title"/>
          </p:nvPr>
        </p:nvSpPr>
        <p:spPr>
          <a:xfrm>
            <a:off x="2677800" y="555600"/>
            <a:ext cx="37884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Four columns">
  <p:cSld name="CUSTOM_10">
    <p:spTree>
      <p:nvGrpSpPr>
        <p:cNvPr id="1" name="Shape 235"/>
        <p:cNvGrpSpPr/>
        <p:nvPr/>
      </p:nvGrpSpPr>
      <p:grpSpPr>
        <a:xfrm>
          <a:off x="0" y="0"/>
          <a:ext cx="0" cy="0"/>
          <a:chOff x="0" y="0"/>
          <a:chExt cx="0" cy="0"/>
        </a:xfrm>
      </p:grpSpPr>
      <p:sp>
        <p:nvSpPr>
          <p:cNvPr id="236" name="Google Shape;236;p26"/>
          <p:cNvSpPr/>
          <p:nvPr/>
        </p:nvSpPr>
        <p:spPr>
          <a:xfrm>
            <a:off x="4000500" y="1481725"/>
            <a:ext cx="5960596" cy="1413939"/>
          </a:xfrm>
          <a:custGeom>
            <a:avLst/>
            <a:gdLst/>
            <a:ahLst/>
            <a:cxnLst/>
            <a:rect l="l" t="t" r="r" b="b"/>
            <a:pathLst>
              <a:path w="51431" h="51430" extrusionOk="0">
                <a:moveTo>
                  <a:pt x="1" y="0"/>
                </a:moveTo>
                <a:lnTo>
                  <a:pt x="1" y="51429"/>
                </a:lnTo>
                <a:lnTo>
                  <a:pt x="51430" y="51429"/>
                </a:lnTo>
                <a:lnTo>
                  <a:pt x="5143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txBox="1">
            <a:spLocks noGrp="1"/>
          </p:cNvSpPr>
          <p:nvPr>
            <p:ph type="title"/>
          </p:nvPr>
        </p:nvSpPr>
        <p:spPr>
          <a:xfrm>
            <a:off x="2900025" y="555600"/>
            <a:ext cx="5523900" cy="755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38" name="Google Shape;238;p26"/>
          <p:cNvSpPr txBox="1">
            <a:spLocks noGrp="1"/>
          </p:cNvSpPr>
          <p:nvPr>
            <p:ph type="subTitle" idx="1"/>
          </p:nvPr>
        </p:nvSpPr>
        <p:spPr>
          <a:xfrm>
            <a:off x="4400550" y="1605025"/>
            <a:ext cx="17907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39" name="Google Shape;239;p26"/>
          <p:cNvSpPr txBox="1">
            <a:spLocks noGrp="1"/>
          </p:cNvSpPr>
          <p:nvPr>
            <p:ph type="subTitle" idx="2"/>
          </p:nvPr>
        </p:nvSpPr>
        <p:spPr>
          <a:xfrm>
            <a:off x="4400550" y="1890925"/>
            <a:ext cx="1790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40" name="Google Shape;240;p26"/>
          <p:cNvSpPr txBox="1">
            <a:spLocks noGrp="1"/>
          </p:cNvSpPr>
          <p:nvPr>
            <p:ph type="subTitle" idx="3"/>
          </p:nvPr>
        </p:nvSpPr>
        <p:spPr>
          <a:xfrm>
            <a:off x="6608625" y="1605025"/>
            <a:ext cx="17907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41" name="Google Shape;241;p26"/>
          <p:cNvSpPr txBox="1">
            <a:spLocks noGrp="1"/>
          </p:cNvSpPr>
          <p:nvPr>
            <p:ph type="subTitle" idx="4"/>
          </p:nvPr>
        </p:nvSpPr>
        <p:spPr>
          <a:xfrm>
            <a:off x="6608625" y="1890925"/>
            <a:ext cx="1790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42" name="Google Shape;242;p26"/>
          <p:cNvSpPr/>
          <p:nvPr/>
        </p:nvSpPr>
        <p:spPr>
          <a:xfrm>
            <a:off x="4000500" y="3177175"/>
            <a:ext cx="5960596" cy="1413939"/>
          </a:xfrm>
          <a:custGeom>
            <a:avLst/>
            <a:gdLst/>
            <a:ahLst/>
            <a:cxnLst/>
            <a:rect l="l" t="t" r="r" b="b"/>
            <a:pathLst>
              <a:path w="51431" h="51430" extrusionOk="0">
                <a:moveTo>
                  <a:pt x="1" y="0"/>
                </a:moveTo>
                <a:lnTo>
                  <a:pt x="1" y="51429"/>
                </a:lnTo>
                <a:lnTo>
                  <a:pt x="51430" y="51429"/>
                </a:lnTo>
                <a:lnTo>
                  <a:pt x="5143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txBox="1">
            <a:spLocks noGrp="1"/>
          </p:cNvSpPr>
          <p:nvPr>
            <p:ph type="subTitle" idx="5"/>
          </p:nvPr>
        </p:nvSpPr>
        <p:spPr>
          <a:xfrm>
            <a:off x="4400550" y="3300475"/>
            <a:ext cx="17907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44" name="Google Shape;244;p26"/>
          <p:cNvSpPr txBox="1">
            <a:spLocks noGrp="1"/>
          </p:cNvSpPr>
          <p:nvPr>
            <p:ph type="subTitle" idx="6"/>
          </p:nvPr>
        </p:nvSpPr>
        <p:spPr>
          <a:xfrm>
            <a:off x="4400550" y="3586375"/>
            <a:ext cx="1790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245" name="Google Shape;245;p26"/>
          <p:cNvSpPr txBox="1">
            <a:spLocks noGrp="1"/>
          </p:cNvSpPr>
          <p:nvPr>
            <p:ph type="subTitle" idx="7"/>
          </p:nvPr>
        </p:nvSpPr>
        <p:spPr>
          <a:xfrm>
            <a:off x="6608625" y="3300475"/>
            <a:ext cx="17907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246" name="Google Shape;246;p26"/>
          <p:cNvSpPr txBox="1">
            <a:spLocks noGrp="1"/>
          </p:cNvSpPr>
          <p:nvPr>
            <p:ph type="subTitle" idx="8"/>
          </p:nvPr>
        </p:nvSpPr>
        <p:spPr>
          <a:xfrm>
            <a:off x="6608625" y="3586375"/>
            <a:ext cx="17907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One column 5">
  <p:cSld name="CUSTOM_13">
    <p:spTree>
      <p:nvGrpSpPr>
        <p:cNvPr id="1" name="Shape 247"/>
        <p:cNvGrpSpPr/>
        <p:nvPr/>
      </p:nvGrpSpPr>
      <p:grpSpPr>
        <a:xfrm>
          <a:off x="0" y="0"/>
          <a:ext cx="0" cy="0"/>
          <a:chOff x="0" y="0"/>
          <a:chExt cx="0" cy="0"/>
        </a:xfrm>
      </p:grpSpPr>
      <p:sp>
        <p:nvSpPr>
          <p:cNvPr id="248" name="Google Shape;248;p27"/>
          <p:cNvSpPr/>
          <p:nvPr/>
        </p:nvSpPr>
        <p:spPr>
          <a:xfrm>
            <a:off x="358775" y="254500"/>
            <a:ext cx="8440689" cy="4633956"/>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7"/>
          <p:cNvSpPr txBox="1">
            <a:spLocks noGrp="1"/>
          </p:cNvSpPr>
          <p:nvPr>
            <p:ph type="body" idx="1"/>
          </p:nvPr>
        </p:nvSpPr>
        <p:spPr>
          <a:xfrm>
            <a:off x="720000" y="1272825"/>
            <a:ext cx="6228000" cy="2203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50" name="Google Shape;250;p27"/>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grpSp>
        <p:nvGrpSpPr>
          <p:cNvPr id="251" name="Google Shape;251;p27"/>
          <p:cNvGrpSpPr/>
          <p:nvPr/>
        </p:nvGrpSpPr>
        <p:grpSpPr>
          <a:xfrm>
            <a:off x="8065358" y="-417514"/>
            <a:ext cx="2120071" cy="5759221"/>
            <a:chOff x="8175055" y="971647"/>
            <a:chExt cx="1606966" cy="4365361"/>
          </a:xfrm>
        </p:grpSpPr>
        <p:sp>
          <p:nvSpPr>
            <p:cNvPr id="252" name="Google Shape;252;p27"/>
            <p:cNvSpPr/>
            <p:nvPr/>
          </p:nvSpPr>
          <p:spPr>
            <a:xfrm>
              <a:off x="8175055" y="971647"/>
              <a:ext cx="1266141" cy="1266101"/>
            </a:xfrm>
            <a:custGeom>
              <a:avLst/>
              <a:gdLst/>
              <a:ahLst/>
              <a:cxnLst/>
              <a:rect l="l" t="t" r="r" b="b"/>
              <a:pathLst>
                <a:path w="15807" h="15807" extrusionOk="0">
                  <a:moveTo>
                    <a:pt x="14894" y="1"/>
                  </a:moveTo>
                  <a:lnTo>
                    <a:pt x="0" y="14895"/>
                  </a:lnTo>
                  <a:lnTo>
                    <a:pt x="0" y="15807"/>
                  </a:lnTo>
                  <a:lnTo>
                    <a:pt x="158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8175055" y="971647"/>
              <a:ext cx="1604563" cy="1604513"/>
            </a:xfrm>
            <a:custGeom>
              <a:avLst/>
              <a:gdLst/>
              <a:ahLst/>
              <a:cxnLst/>
              <a:rect l="l" t="t" r="r" b="b"/>
              <a:pathLst>
                <a:path w="20032" h="20032" extrusionOk="0">
                  <a:moveTo>
                    <a:pt x="19150" y="1"/>
                  </a:moveTo>
                  <a:lnTo>
                    <a:pt x="0" y="19120"/>
                  </a:lnTo>
                  <a:lnTo>
                    <a:pt x="0" y="20032"/>
                  </a:lnTo>
                  <a:lnTo>
                    <a:pt x="200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8175055" y="971647"/>
              <a:ext cx="250873" cy="250865"/>
            </a:xfrm>
            <a:custGeom>
              <a:avLst/>
              <a:gdLst/>
              <a:ahLst/>
              <a:cxnLst/>
              <a:rect l="l" t="t" r="r" b="b"/>
              <a:pathLst>
                <a:path w="3132" h="3132" extrusionOk="0">
                  <a:moveTo>
                    <a:pt x="2219" y="1"/>
                  </a:moveTo>
                  <a:lnTo>
                    <a:pt x="0" y="2220"/>
                  </a:lnTo>
                  <a:lnTo>
                    <a:pt x="0" y="3132"/>
                  </a:lnTo>
                  <a:lnTo>
                    <a:pt x="31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7"/>
            <p:cNvSpPr/>
            <p:nvPr/>
          </p:nvSpPr>
          <p:spPr>
            <a:xfrm>
              <a:off x="8175055" y="2931532"/>
              <a:ext cx="1606966" cy="1677482"/>
            </a:xfrm>
            <a:custGeom>
              <a:avLst/>
              <a:gdLst/>
              <a:ahLst/>
              <a:cxnLst/>
              <a:rect l="l" t="t" r="r" b="b"/>
              <a:pathLst>
                <a:path w="20062" h="20943" extrusionOk="0">
                  <a:moveTo>
                    <a:pt x="20062" y="0"/>
                  </a:moveTo>
                  <a:lnTo>
                    <a:pt x="0" y="20031"/>
                  </a:lnTo>
                  <a:lnTo>
                    <a:pt x="0" y="20943"/>
                  </a:lnTo>
                  <a:lnTo>
                    <a:pt x="20062" y="882"/>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7"/>
            <p:cNvSpPr/>
            <p:nvPr/>
          </p:nvSpPr>
          <p:spPr>
            <a:xfrm>
              <a:off x="8175055" y="2252233"/>
              <a:ext cx="1606966" cy="1677562"/>
            </a:xfrm>
            <a:custGeom>
              <a:avLst/>
              <a:gdLst/>
              <a:ahLst/>
              <a:cxnLst/>
              <a:rect l="l" t="t" r="r" b="b"/>
              <a:pathLst>
                <a:path w="20062" h="20944" extrusionOk="0">
                  <a:moveTo>
                    <a:pt x="20062" y="1"/>
                  </a:moveTo>
                  <a:lnTo>
                    <a:pt x="0" y="20062"/>
                  </a:lnTo>
                  <a:lnTo>
                    <a:pt x="0" y="20943"/>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7"/>
            <p:cNvSpPr/>
            <p:nvPr/>
          </p:nvSpPr>
          <p:spPr>
            <a:xfrm>
              <a:off x="8175055" y="971647"/>
              <a:ext cx="927718" cy="925286"/>
            </a:xfrm>
            <a:custGeom>
              <a:avLst/>
              <a:gdLst/>
              <a:ahLst/>
              <a:cxnLst/>
              <a:rect l="l" t="t" r="r" b="b"/>
              <a:pathLst>
                <a:path w="11582" h="11552" extrusionOk="0">
                  <a:moveTo>
                    <a:pt x="10669" y="1"/>
                  </a:moveTo>
                  <a:lnTo>
                    <a:pt x="0" y="10670"/>
                  </a:lnTo>
                  <a:lnTo>
                    <a:pt x="0" y="11551"/>
                  </a:lnTo>
                  <a:lnTo>
                    <a:pt x="115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7"/>
            <p:cNvSpPr/>
            <p:nvPr/>
          </p:nvSpPr>
          <p:spPr>
            <a:xfrm>
              <a:off x="8175055" y="1237008"/>
              <a:ext cx="1606966" cy="1677562"/>
            </a:xfrm>
            <a:custGeom>
              <a:avLst/>
              <a:gdLst/>
              <a:ahLst/>
              <a:cxnLst/>
              <a:rect l="l" t="t" r="r" b="b"/>
              <a:pathLst>
                <a:path w="20062" h="20944" extrusionOk="0">
                  <a:moveTo>
                    <a:pt x="20062" y="1"/>
                  </a:moveTo>
                  <a:lnTo>
                    <a:pt x="0" y="20062"/>
                  </a:lnTo>
                  <a:lnTo>
                    <a:pt x="0" y="20944"/>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7"/>
            <p:cNvSpPr/>
            <p:nvPr/>
          </p:nvSpPr>
          <p:spPr>
            <a:xfrm>
              <a:off x="8175055" y="971647"/>
              <a:ext cx="586813" cy="586874"/>
            </a:xfrm>
            <a:custGeom>
              <a:avLst/>
              <a:gdLst/>
              <a:ahLst/>
              <a:cxnLst/>
              <a:rect l="l" t="t" r="r" b="b"/>
              <a:pathLst>
                <a:path w="7326" h="7327" extrusionOk="0">
                  <a:moveTo>
                    <a:pt x="6475" y="1"/>
                  </a:moveTo>
                  <a:lnTo>
                    <a:pt x="0" y="6414"/>
                  </a:lnTo>
                  <a:lnTo>
                    <a:pt x="0" y="7326"/>
                  </a:lnTo>
                  <a:lnTo>
                    <a:pt x="7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7"/>
            <p:cNvSpPr/>
            <p:nvPr/>
          </p:nvSpPr>
          <p:spPr>
            <a:xfrm>
              <a:off x="9070939" y="4716086"/>
              <a:ext cx="623418" cy="620916"/>
            </a:xfrm>
            <a:custGeom>
              <a:avLst/>
              <a:gdLst/>
              <a:ahLst/>
              <a:cxnLst/>
              <a:rect l="l" t="t" r="r" b="b"/>
              <a:pathLst>
                <a:path w="7783" h="7752" extrusionOk="0">
                  <a:moveTo>
                    <a:pt x="7782" y="0"/>
                  </a:moveTo>
                  <a:lnTo>
                    <a:pt x="1" y="7751"/>
                  </a:lnTo>
                  <a:lnTo>
                    <a:pt x="913" y="7751"/>
                  </a:lnTo>
                  <a:lnTo>
                    <a:pt x="7782" y="912"/>
                  </a:lnTo>
                  <a:lnTo>
                    <a:pt x="77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7"/>
            <p:cNvSpPr/>
            <p:nvPr/>
          </p:nvSpPr>
          <p:spPr>
            <a:xfrm>
              <a:off x="8175055" y="1575416"/>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7"/>
            <p:cNvSpPr/>
            <p:nvPr/>
          </p:nvSpPr>
          <p:spPr>
            <a:xfrm>
              <a:off x="9411832" y="5056897"/>
              <a:ext cx="282513" cy="280101"/>
            </a:xfrm>
            <a:custGeom>
              <a:avLst/>
              <a:gdLst/>
              <a:ahLst/>
              <a:cxnLst/>
              <a:rect l="l" t="t" r="r" b="b"/>
              <a:pathLst>
                <a:path w="3527" h="3497" extrusionOk="0">
                  <a:moveTo>
                    <a:pt x="3526" y="1"/>
                  </a:moveTo>
                  <a:lnTo>
                    <a:pt x="0" y="3496"/>
                  </a:lnTo>
                  <a:lnTo>
                    <a:pt x="851" y="3496"/>
                  </a:lnTo>
                  <a:lnTo>
                    <a:pt x="3526" y="852"/>
                  </a:lnTo>
                  <a:lnTo>
                    <a:pt x="3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7"/>
            <p:cNvSpPr/>
            <p:nvPr/>
          </p:nvSpPr>
          <p:spPr>
            <a:xfrm>
              <a:off x="8394120" y="4036786"/>
              <a:ext cx="1300263" cy="1300223"/>
            </a:xfrm>
            <a:custGeom>
              <a:avLst/>
              <a:gdLst/>
              <a:ahLst/>
              <a:cxnLst/>
              <a:rect l="l" t="t" r="r" b="b"/>
              <a:pathLst>
                <a:path w="16233" h="16233" extrusionOk="0">
                  <a:moveTo>
                    <a:pt x="16232" y="1"/>
                  </a:moveTo>
                  <a:lnTo>
                    <a:pt x="1" y="16232"/>
                  </a:lnTo>
                  <a:lnTo>
                    <a:pt x="882" y="16232"/>
                  </a:lnTo>
                  <a:lnTo>
                    <a:pt x="16232" y="913"/>
                  </a:lnTo>
                  <a:lnTo>
                    <a:pt x="16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7"/>
            <p:cNvSpPr/>
            <p:nvPr/>
          </p:nvSpPr>
          <p:spPr>
            <a:xfrm>
              <a:off x="8732530" y="4377677"/>
              <a:ext cx="961841" cy="959328"/>
            </a:xfrm>
            <a:custGeom>
              <a:avLst/>
              <a:gdLst/>
              <a:ahLst/>
              <a:cxnLst/>
              <a:rect l="l" t="t" r="r" b="b"/>
              <a:pathLst>
                <a:path w="12008" h="11977" extrusionOk="0">
                  <a:moveTo>
                    <a:pt x="12007" y="0"/>
                  </a:moveTo>
                  <a:lnTo>
                    <a:pt x="1" y="11976"/>
                  </a:lnTo>
                  <a:lnTo>
                    <a:pt x="913" y="11976"/>
                  </a:lnTo>
                  <a:lnTo>
                    <a:pt x="12007" y="91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a:off x="8175055" y="1916307"/>
              <a:ext cx="1606966" cy="1675079"/>
            </a:xfrm>
            <a:custGeom>
              <a:avLst/>
              <a:gdLst/>
              <a:ahLst/>
              <a:cxnLst/>
              <a:rect l="l" t="t" r="r" b="b"/>
              <a:pathLst>
                <a:path w="20062" h="20913" extrusionOk="0">
                  <a:moveTo>
                    <a:pt x="20062" y="0"/>
                  </a:moveTo>
                  <a:lnTo>
                    <a:pt x="0" y="20001"/>
                  </a:lnTo>
                  <a:lnTo>
                    <a:pt x="0" y="20913"/>
                  </a:lnTo>
                  <a:lnTo>
                    <a:pt x="20062" y="851"/>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a:off x="8175055" y="2590641"/>
              <a:ext cx="1606966" cy="1679965"/>
            </a:xfrm>
            <a:custGeom>
              <a:avLst/>
              <a:gdLst/>
              <a:ahLst/>
              <a:cxnLst/>
              <a:rect l="l" t="t" r="r" b="b"/>
              <a:pathLst>
                <a:path w="20062" h="20974" extrusionOk="0">
                  <a:moveTo>
                    <a:pt x="20062" y="1"/>
                  </a:moveTo>
                  <a:lnTo>
                    <a:pt x="0" y="20062"/>
                  </a:lnTo>
                  <a:lnTo>
                    <a:pt x="0" y="20974"/>
                  </a:lnTo>
                  <a:lnTo>
                    <a:pt x="20062" y="913"/>
                  </a:lnTo>
                  <a:lnTo>
                    <a:pt x="200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a:off x="8175055" y="3608349"/>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a:off x="8175055" y="3269941"/>
              <a:ext cx="1606966" cy="1679965"/>
            </a:xfrm>
            <a:custGeom>
              <a:avLst/>
              <a:gdLst/>
              <a:ahLst/>
              <a:cxnLst/>
              <a:rect l="l" t="t" r="r" b="b"/>
              <a:pathLst>
                <a:path w="20062" h="20974" extrusionOk="0">
                  <a:moveTo>
                    <a:pt x="20062" y="0"/>
                  </a:moveTo>
                  <a:lnTo>
                    <a:pt x="0" y="20061"/>
                  </a:lnTo>
                  <a:lnTo>
                    <a:pt x="0" y="20973"/>
                  </a:lnTo>
                  <a:lnTo>
                    <a:pt x="20062" y="912"/>
                  </a:lnTo>
                  <a:lnTo>
                    <a:pt x="20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rgbClr val="FFFFFF"/>
        </a:solidFill>
        <a:effectLst/>
      </p:bgPr>
    </p:bg>
    <p:spTree>
      <p:nvGrpSpPr>
        <p:cNvPr id="1" name="Shape 53"/>
        <p:cNvGrpSpPr/>
        <p:nvPr/>
      </p:nvGrpSpPr>
      <p:grpSpPr>
        <a:xfrm>
          <a:off x="0" y="0"/>
          <a:ext cx="0" cy="0"/>
          <a:chOff x="0" y="0"/>
          <a:chExt cx="0" cy="0"/>
        </a:xfrm>
      </p:grpSpPr>
      <p:sp>
        <p:nvSpPr>
          <p:cNvPr id="54" name="Google Shape;54;p4"/>
          <p:cNvSpPr/>
          <p:nvPr/>
        </p:nvSpPr>
        <p:spPr>
          <a:xfrm>
            <a:off x="358775" y="254500"/>
            <a:ext cx="8440689" cy="4633956"/>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txBox="1">
            <a:spLocks noGrp="1"/>
          </p:cNvSpPr>
          <p:nvPr>
            <p:ph type="body" idx="1"/>
          </p:nvPr>
        </p:nvSpPr>
        <p:spPr>
          <a:xfrm>
            <a:off x="720000" y="1272825"/>
            <a:ext cx="7704000" cy="2203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56" name="Google Shape;56;p4"/>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5"/>
          <p:cNvSpPr/>
          <p:nvPr/>
        </p:nvSpPr>
        <p:spPr>
          <a:xfrm>
            <a:off x="8068286" y="-112212"/>
            <a:ext cx="1128750" cy="5589568"/>
          </a:xfrm>
          <a:custGeom>
            <a:avLst/>
            <a:gdLst/>
            <a:ahLst/>
            <a:cxnLst/>
            <a:rect l="l" t="t" r="r" b="b"/>
            <a:pathLst>
              <a:path w="13375" h="66233" extrusionOk="0">
                <a:moveTo>
                  <a:pt x="1" y="1"/>
                </a:moveTo>
                <a:lnTo>
                  <a:pt x="1" y="66233"/>
                </a:lnTo>
                <a:lnTo>
                  <a:pt x="13375" y="66233"/>
                </a:lnTo>
                <a:lnTo>
                  <a:pt x="13375" y="1"/>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D1720"/>
              </a:solidFill>
            </a:endParaRPr>
          </a:p>
        </p:txBody>
      </p:sp>
      <p:sp>
        <p:nvSpPr>
          <p:cNvPr id="59" name="Google Shape;59;p5"/>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0" name="Google Shape;60;p5"/>
          <p:cNvSpPr txBox="1">
            <a:spLocks noGrp="1"/>
          </p:cNvSpPr>
          <p:nvPr>
            <p:ph type="subTitle" idx="1"/>
          </p:nvPr>
        </p:nvSpPr>
        <p:spPr>
          <a:xfrm>
            <a:off x="762875" y="1581150"/>
            <a:ext cx="21201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61" name="Google Shape;61;p5"/>
          <p:cNvSpPr txBox="1">
            <a:spLocks noGrp="1"/>
          </p:cNvSpPr>
          <p:nvPr>
            <p:ph type="subTitle" idx="2"/>
          </p:nvPr>
        </p:nvSpPr>
        <p:spPr>
          <a:xfrm>
            <a:off x="762875" y="1845275"/>
            <a:ext cx="48141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2" name="Google Shape;62;p5"/>
          <p:cNvSpPr txBox="1">
            <a:spLocks noGrp="1"/>
          </p:cNvSpPr>
          <p:nvPr>
            <p:ph type="subTitle" idx="3"/>
          </p:nvPr>
        </p:nvSpPr>
        <p:spPr>
          <a:xfrm>
            <a:off x="2656725" y="3512025"/>
            <a:ext cx="2120100" cy="285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Oswald Regular"/>
                <a:ea typeface="Oswald Regular"/>
                <a:cs typeface="Oswald Regular"/>
                <a:sym typeface="Oswald Regular"/>
              </a:defRPr>
            </a:lvl1pPr>
            <a:lvl2pPr lvl="1" rtl="0">
              <a:spcBef>
                <a:spcPts val="1600"/>
              </a:spcBef>
              <a:spcAft>
                <a:spcPts val="0"/>
              </a:spcAft>
              <a:buNone/>
              <a:defRPr sz="1600">
                <a:latin typeface="Oswald Regular"/>
                <a:ea typeface="Oswald Regular"/>
                <a:cs typeface="Oswald Regular"/>
                <a:sym typeface="Oswald Regular"/>
              </a:defRPr>
            </a:lvl2pPr>
            <a:lvl3pPr lvl="2" rtl="0">
              <a:spcBef>
                <a:spcPts val="1600"/>
              </a:spcBef>
              <a:spcAft>
                <a:spcPts val="0"/>
              </a:spcAft>
              <a:buNone/>
              <a:defRPr sz="1600">
                <a:latin typeface="Oswald Regular"/>
                <a:ea typeface="Oswald Regular"/>
                <a:cs typeface="Oswald Regular"/>
                <a:sym typeface="Oswald Regular"/>
              </a:defRPr>
            </a:lvl3pPr>
            <a:lvl4pPr lvl="3" rtl="0">
              <a:spcBef>
                <a:spcPts val="1600"/>
              </a:spcBef>
              <a:spcAft>
                <a:spcPts val="0"/>
              </a:spcAft>
              <a:buNone/>
              <a:defRPr sz="1600">
                <a:latin typeface="Oswald Regular"/>
                <a:ea typeface="Oswald Regular"/>
                <a:cs typeface="Oswald Regular"/>
                <a:sym typeface="Oswald Regular"/>
              </a:defRPr>
            </a:lvl4pPr>
            <a:lvl5pPr lvl="4" rtl="0">
              <a:spcBef>
                <a:spcPts val="1600"/>
              </a:spcBef>
              <a:spcAft>
                <a:spcPts val="0"/>
              </a:spcAft>
              <a:buNone/>
              <a:defRPr sz="1600">
                <a:latin typeface="Oswald Regular"/>
                <a:ea typeface="Oswald Regular"/>
                <a:cs typeface="Oswald Regular"/>
                <a:sym typeface="Oswald Regular"/>
              </a:defRPr>
            </a:lvl5pPr>
            <a:lvl6pPr lvl="5" rtl="0">
              <a:spcBef>
                <a:spcPts val="1600"/>
              </a:spcBef>
              <a:spcAft>
                <a:spcPts val="0"/>
              </a:spcAft>
              <a:buNone/>
              <a:defRPr sz="1600">
                <a:latin typeface="Oswald Regular"/>
                <a:ea typeface="Oswald Regular"/>
                <a:cs typeface="Oswald Regular"/>
                <a:sym typeface="Oswald Regular"/>
              </a:defRPr>
            </a:lvl6pPr>
            <a:lvl7pPr lvl="6" rtl="0">
              <a:spcBef>
                <a:spcPts val="1600"/>
              </a:spcBef>
              <a:spcAft>
                <a:spcPts val="0"/>
              </a:spcAft>
              <a:buNone/>
              <a:defRPr sz="1600">
                <a:latin typeface="Oswald Regular"/>
                <a:ea typeface="Oswald Regular"/>
                <a:cs typeface="Oswald Regular"/>
                <a:sym typeface="Oswald Regular"/>
              </a:defRPr>
            </a:lvl7pPr>
            <a:lvl8pPr lvl="7" rtl="0">
              <a:spcBef>
                <a:spcPts val="1600"/>
              </a:spcBef>
              <a:spcAft>
                <a:spcPts val="0"/>
              </a:spcAft>
              <a:buNone/>
              <a:defRPr sz="1600">
                <a:latin typeface="Oswald Regular"/>
                <a:ea typeface="Oswald Regular"/>
                <a:cs typeface="Oswald Regular"/>
                <a:sym typeface="Oswald Regular"/>
              </a:defRPr>
            </a:lvl8pPr>
            <a:lvl9pPr lvl="8" rtl="0">
              <a:spcBef>
                <a:spcPts val="1600"/>
              </a:spcBef>
              <a:spcAft>
                <a:spcPts val="1600"/>
              </a:spcAft>
              <a:buNone/>
              <a:defRPr sz="1600">
                <a:latin typeface="Oswald Regular"/>
                <a:ea typeface="Oswald Regular"/>
                <a:cs typeface="Oswald Regular"/>
                <a:sym typeface="Oswald Regular"/>
              </a:defRPr>
            </a:lvl9pPr>
          </a:lstStyle>
          <a:p>
            <a:endParaRPr/>
          </a:p>
        </p:txBody>
      </p:sp>
      <p:sp>
        <p:nvSpPr>
          <p:cNvPr id="63" name="Google Shape;63;p5"/>
          <p:cNvSpPr txBox="1">
            <a:spLocks noGrp="1"/>
          </p:cNvSpPr>
          <p:nvPr>
            <p:ph type="subTitle" idx="4"/>
          </p:nvPr>
        </p:nvSpPr>
        <p:spPr>
          <a:xfrm>
            <a:off x="2656716" y="3776150"/>
            <a:ext cx="4814100" cy="108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6"/>
          <p:cNvSpPr/>
          <p:nvPr/>
        </p:nvSpPr>
        <p:spPr>
          <a:xfrm>
            <a:off x="601225" y="246600"/>
            <a:ext cx="7928474" cy="4990124"/>
          </a:xfrm>
          <a:custGeom>
            <a:avLst/>
            <a:gdLst/>
            <a:ahLst/>
            <a:cxnLst/>
            <a:rect l="l" t="t" r="r" b="b"/>
            <a:pathLst>
              <a:path w="51431" h="51430" extrusionOk="0">
                <a:moveTo>
                  <a:pt x="1" y="0"/>
                </a:moveTo>
                <a:lnTo>
                  <a:pt x="1" y="51429"/>
                </a:lnTo>
                <a:lnTo>
                  <a:pt x="51430" y="51429"/>
                </a:lnTo>
                <a:lnTo>
                  <a:pt x="5143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txBox="1">
            <a:spLocks noGrp="1"/>
          </p:cNvSpPr>
          <p:nvPr>
            <p:ph type="title"/>
          </p:nvPr>
        </p:nvSpPr>
        <p:spPr>
          <a:xfrm>
            <a:off x="2677800" y="555600"/>
            <a:ext cx="37884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rgbClr val="FFFFFF"/>
        </a:solidFill>
        <a:effectLst/>
      </p:bgPr>
    </p:bg>
    <p:spTree>
      <p:nvGrpSpPr>
        <p:cNvPr id="1" name="Shape 67"/>
        <p:cNvGrpSpPr/>
        <p:nvPr/>
      </p:nvGrpSpPr>
      <p:grpSpPr>
        <a:xfrm>
          <a:off x="0" y="0"/>
          <a:ext cx="0" cy="0"/>
          <a:chOff x="0" y="0"/>
          <a:chExt cx="0" cy="0"/>
        </a:xfrm>
      </p:grpSpPr>
      <p:sp>
        <p:nvSpPr>
          <p:cNvPr id="68" name="Google Shape;68;p7"/>
          <p:cNvSpPr/>
          <p:nvPr/>
        </p:nvSpPr>
        <p:spPr>
          <a:xfrm>
            <a:off x="601223" y="246599"/>
            <a:ext cx="4990221" cy="4990124"/>
          </a:xfrm>
          <a:custGeom>
            <a:avLst/>
            <a:gdLst/>
            <a:ahLst/>
            <a:cxnLst/>
            <a:rect l="l" t="t" r="r" b="b"/>
            <a:pathLst>
              <a:path w="51431" h="51430" extrusionOk="0">
                <a:moveTo>
                  <a:pt x="1" y="0"/>
                </a:moveTo>
                <a:lnTo>
                  <a:pt x="1" y="51429"/>
                </a:lnTo>
                <a:lnTo>
                  <a:pt x="51430" y="51429"/>
                </a:lnTo>
                <a:lnTo>
                  <a:pt x="5143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txBox="1">
            <a:spLocks noGrp="1"/>
          </p:cNvSpPr>
          <p:nvPr>
            <p:ph type="title"/>
          </p:nvPr>
        </p:nvSpPr>
        <p:spPr>
          <a:xfrm>
            <a:off x="5194300" y="555600"/>
            <a:ext cx="3229500" cy="7557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0" name="Google Shape;70;p7"/>
          <p:cNvSpPr txBox="1">
            <a:spLocks noGrp="1"/>
          </p:cNvSpPr>
          <p:nvPr>
            <p:ph type="body" idx="1"/>
          </p:nvPr>
        </p:nvSpPr>
        <p:spPr>
          <a:xfrm>
            <a:off x="5194300" y="1618200"/>
            <a:ext cx="2984400" cy="1695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71" name="Google Shape;71;p7"/>
          <p:cNvSpPr/>
          <p:nvPr/>
        </p:nvSpPr>
        <p:spPr>
          <a:xfrm>
            <a:off x="-53976" y="4771625"/>
            <a:ext cx="2518714" cy="459278"/>
          </a:xfrm>
          <a:custGeom>
            <a:avLst/>
            <a:gdLst/>
            <a:ahLst/>
            <a:cxnLst/>
            <a:rect l="l" t="t" r="r" b="b"/>
            <a:pathLst>
              <a:path w="26658" h="5442" extrusionOk="0">
                <a:moveTo>
                  <a:pt x="1" y="1"/>
                </a:moveTo>
                <a:lnTo>
                  <a:pt x="1" y="5442"/>
                </a:lnTo>
                <a:lnTo>
                  <a:pt x="26658" y="5442"/>
                </a:lnTo>
                <a:lnTo>
                  <a:pt x="2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8"/>
          <p:cNvSpPr txBox="1">
            <a:spLocks noGrp="1"/>
          </p:cNvSpPr>
          <p:nvPr>
            <p:ph type="title"/>
          </p:nvPr>
        </p:nvSpPr>
        <p:spPr>
          <a:xfrm>
            <a:off x="2357425" y="2237175"/>
            <a:ext cx="4429200" cy="82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Font typeface="Merriweather"/>
              <a:buNone/>
              <a:defRPr sz="1800">
                <a:solidFill>
                  <a:schemeClr val="lt1"/>
                </a:solidFill>
                <a:latin typeface="Merriweather"/>
                <a:ea typeface="Merriweather"/>
                <a:cs typeface="Merriweather"/>
                <a:sym typeface="Merriweather"/>
              </a:defRPr>
            </a:lvl1pPr>
            <a:lvl2pPr lvl="1" algn="ctr">
              <a:spcBef>
                <a:spcPts val="0"/>
              </a:spcBef>
              <a:spcAft>
                <a:spcPts val="0"/>
              </a:spcAft>
              <a:buSzPts val="4800"/>
              <a:buFont typeface="Merriweather"/>
              <a:buNone/>
              <a:defRPr sz="4800">
                <a:latin typeface="Merriweather"/>
                <a:ea typeface="Merriweather"/>
                <a:cs typeface="Merriweather"/>
                <a:sym typeface="Merriweather"/>
              </a:defRPr>
            </a:lvl2pPr>
            <a:lvl3pPr lvl="2" algn="ctr">
              <a:spcBef>
                <a:spcPts val="0"/>
              </a:spcBef>
              <a:spcAft>
                <a:spcPts val="0"/>
              </a:spcAft>
              <a:buSzPts val="4800"/>
              <a:buFont typeface="Merriweather"/>
              <a:buNone/>
              <a:defRPr sz="4800">
                <a:latin typeface="Merriweather"/>
                <a:ea typeface="Merriweather"/>
                <a:cs typeface="Merriweather"/>
                <a:sym typeface="Merriweather"/>
              </a:defRPr>
            </a:lvl3pPr>
            <a:lvl4pPr lvl="3" algn="ctr">
              <a:spcBef>
                <a:spcPts val="0"/>
              </a:spcBef>
              <a:spcAft>
                <a:spcPts val="0"/>
              </a:spcAft>
              <a:buSzPts val="4800"/>
              <a:buFont typeface="Merriweather"/>
              <a:buNone/>
              <a:defRPr sz="4800">
                <a:latin typeface="Merriweather"/>
                <a:ea typeface="Merriweather"/>
                <a:cs typeface="Merriweather"/>
                <a:sym typeface="Merriweather"/>
              </a:defRPr>
            </a:lvl4pPr>
            <a:lvl5pPr lvl="4" algn="ctr">
              <a:spcBef>
                <a:spcPts val="0"/>
              </a:spcBef>
              <a:spcAft>
                <a:spcPts val="0"/>
              </a:spcAft>
              <a:buSzPts val="4800"/>
              <a:buFont typeface="Merriweather"/>
              <a:buNone/>
              <a:defRPr sz="4800">
                <a:latin typeface="Merriweather"/>
                <a:ea typeface="Merriweather"/>
                <a:cs typeface="Merriweather"/>
                <a:sym typeface="Merriweather"/>
              </a:defRPr>
            </a:lvl5pPr>
            <a:lvl6pPr lvl="5" algn="ctr">
              <a:spcBef>
                <a:spcPts val="0"/>
              </a:spcBef>
              <a:spcAft>
                <a:spcPts val="0"/>
              </a:spcAft>
              <a:buSzPts val="4800"/>
              <a:buFont typeface="Merriweather"/>
              <a:buNone/>
              <a:defRPr sz="4800">
                <a:latin typeface="Merriweather"/>
                <a:ea typeface="Merriweather"/>
                <a:cs typeface="Merriweather"/>
                <a:sym typeface="Merriweather"/>
              </a:defRPr>
            </a:lvl6pPr>
            <a:lvl7pPr lvl="6" algn="ctr">
              <a:spcBef>
                <a:spcPts val="0"/>
              </a:spcBef>
              <a:spcAft>
                <a:spcPts val="0"/>
              </a:spcAft>
              <a:buSzPts val="4800"/>
              <a:buFont typeface="Merriweather"/>
              <a:buNone/>
              <a:defRPr sz="4800">
                <a:latin typeface="Merriweather"/>
                <a:ea typeface="Merriweather"/>
                <a:cs typeface="Merriweather"/>
                <a:sym typeface="Merriweather"/>
              </a:defRPr>
            </a:lvl7pPr>
            <a:lvl8pPr lvl="7" algn="ctr">
              <a:spcBef>
                <a:spcPts val="0"/>
              </a:spcBef>
              <a:spcAft>
                <a:spcPts val="0"/>
              </a:spcAft>
              <a:buSzPts val="4800"/>
              <a:buFont typeface="Merriweather"/>
              <a:buNone/>
              <a:defRPr sz="4800">
                <a:latin typeface="Merriweather"/>
                <a:ea typeface="Merriweather"/>
                <a:cs typeface="Merriweather"/>
                <a:sym typeface="Merriweather"/>
              </a:defRPr>
            </a:lvl8pPr>
            <a:lvl9pPr lvl="8" algn="ctr">
              <a:spcBef>
                <a:spcPts val="0"/>
              </a:spcBef>
              <a:spcAft>
                <a:spcPts val="0"/>
              </a:spcAft>
              <a:buSzPts val="4800"/>
              <a:buFont typeface="Merriweather"/>
              <a:buNone/>
              <a:defRPr sz="4800">
                <a:latin typeface="Merriweather"/>
                <a:ea typeface="Merriweather"/>
                <a:cs typeface="Merriweather"/>
                <a:sym typeface="Merriweather"/>
              </a:defRPr>
            </a:lvl9pPr>
          </a:lstStyle>
          <a:p>
            <a:endParaRPr/>
          </a:p>
        </p:txBody>
      </p:sp>
      <p:sp>
        <p:nvSpPr>
          <p:cNvPr id="74" name="Google Shape;74;p8"/>
          <p:cNvSpPr txBox="1">
            <a:spLocks noGrp="1"/>
          </p:cNvSpPr>
          <p:nvPr>
            <p:ph type="title" idx="2"/>
          </p:nvPr>
        </p:nvSpPr>
        <p:spPr>
          <a:xfrm>
            <a:off x="2357425" y="2847975"/>
            <a:ext cx="4429200" cy="46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Merriweather"/>
              <a:buNone/>
              <a:defRPr sz="1800"/>
            </a:lvl1pPr>
            <a:lvl2pPr lvl="1" algn="ctr" rtl="0">
              <a:spcBef>
                <a:spcPts val="0"/>
              </a:spcBef>
              <a:spcAft>
                <a:spcPts val="0"/>
              </a:spcAft>
              <a:buSzPts val="4800"/>
              <a:buFont typeface="Merriweather"/>
              <a:buNone/>
              <a:defRPr sz="4800">
                <a:latin typeface="Merriweather"/>
                <a:ea typeface="Merriweather"/>
                <a:cs typeface="Merriweather"/>
                <a:sym typeface="Merriweather"/>
              </a:defRPr>
            </a:lvl2pPr>
            <a:lvl3pPr lvl="2" algn="ctr" rtl="0">
              <a:spcBef>
                <a:spcPts val="0"/>
              </a:spcBef>
              <a:spcAft>
                <a:spcPts val="0"/>
              </a:spcAft>
              <a:buSzPts val="4800"/>
              <a:buFont typeface="Merriweather"/>
              <a:buNone/>
              <a:defRPr sz="4800">
                <a:latin typeface="Merriweather"/>
                <a:ea typeface="Merriweather"/>
                <a:cs typeface="Merriweather"/>
                <a:sym typeface="Merriweather"/>
              </a:defRPr>
            </a:lvl3pPr>
            <a:lvl4pPr lvl="3" algn="ctr" rtl="0">
              <a:spcBef>
                <a:spcPts val="0"/>
              </a:spcBef>
              <a:spcAft>
                <a:spcPts val="0"/>
              </a:spcAft>
              <a:buSzPts val="4800"/>
              <a:buFont typeface="Merriweather"/>
              <a:buNone/>
              <a:defRPr sz="4800">
                <a:latin typeface="Merriweather"/>
                <a:ea typeface="Merriweather"/>
                <a:cs typeface="Merriweather"/>
                <a:sym typeface="Merriweather"/>
              </a:defRPr>
            </a:lvl4pPr>
            <a:lvl5pPr lvl="4" algn="ctr" rtl="0">
              <a:spcBef>
                <a:spcPts val="0"/>
              </a:spcBef>
              <a:spcAft>
                <a:spcPts val="0"/>
              </a:spcAft>
              <a:buSzPts val="4800"/>
              <a:buFont typeface="Merriweather"/>
              <a:buNone/>
              <a:defRPr sz="4800">
                <a:latin typeface="Merriweather"/>
                <a:ea typeface="Merriweather"/>
                <a:cs typeface="Merriweather"/>
                <a:sym typeface="Merriweather"/>
              </a:defRPr>
            </a:lvl5pPr>
            <a:lvl6pPr lvl="5" algn="ctr" rtl="0">
              <a:spcBef>
                <a:spcPts val="0"/>
              </a:spcBef>
              <a:spcAft>
                <a:spcPts val="0"/>
              </a:spcAft>
              <a:buSzPts val="4800"/>
              <a:buFont typeface="Merriweather"/>
              <a:buNone/>
              <a:defRPr sz="4800">
                <a:latin typeface="Merriweather"/>
                <a:ea typeface="Merriweather"/>
                <a:cs typeface="Merriweather"/>
                <a:sym typeface="Merriweather"/>
              </a:defRPr>
            </a:lvl6pPr>
            <a:lvl7pPr lvl="6" algn="ctr" rtl="0">
              <a:spcBef>
                <a:spcPts val="0"/>
              </a:spcBef>
              <a:spcAft>
                <a:spcPts val="0"/>
              </a:spcAft>
              <a:buSzPts val="4800"/>
              <a:buFont typeface="Merriweather"/>
              <a:buNone/>
              <a:defRPr sz="4800">
                <a:latin typeface="Merriweather"/>
                <a:ea typeface="Merriweather"/>
                <a:cs typeface="Merriweather"/>
                <a:sym typeface="Merriweather"/>
              </a:defRPr>
            </a:lvl7pPr>
            <a:lvl8pPr lvl="7" algn="ctr" rtl="0">
              <a:spcBef>
                <a:spcPts val="0"/>
              </a:spcBef>
              <a:spcAft>
                <a:spcPts val="0"/>
              </a:spcAft>
              <a:buSzPts val="4800"/>
              <a:buFont typeface="Merriweather"/>
              <a:buNone/>
              <a:defRPr sz="4800">
                <a:latin typeface="Merriweather"/>
                <a:ea typeface="Merriweather"/>
                <a:cs typeface="Merriweather"/>
                <a:sym typeface="Merriweather"/>
              </a:defRPr>
            </a:lvl8pPr>
            <a:lvl9pPr lvl="8" algn="ctr" rtl="0">
              <a:spcBef>
                <a:spcPts val="0"/>
              </a:spcBef>
              <a:spcAft>
                <a:spcPts val="0"/>
              </a:spcAft>
              <a:buSzPts val="4800"/>
              <a:buFont typeface="Merriweather"/>
              <a:buNone/>
              <a:defRPr sz="4800">
                <a:latin typeface="Merriweather"/>
                <a:ea typeface="Merriweather"/>
                <a:cs typeface="Merriweather"/>
                <a:sym typeface="Merriweathe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5"/>
        <p:cNvGrpSpPr/>
        <p:nvPr/>
      </p:nvGrpSpPr>
      <p:grpSpPr>
        <a:xfrm>
          <a:off x="0" y="0"/>
          <a:ext cx="0" cy="0"/>
          <a:chOff x="0" y="0"/>
          <a:chExt cx="0" cy="0"/>
        </a:xfrm>
      </p:grpSpPr>
      <p:sp>
        <p:nvSpPr>
          <p:cNvPr id="76" name="Google Shape;7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txBox="1">
            <a:spLocks noGrp="1"/>
          </p:cNvSpPr>
          <p:nvPr>
            <p:ph type="title"/>
          </p:nvPr>
        </p:nvSpPr>
        <p:spPr>
          <a:xfrm>
            <a:off x="720000" y="1233175"/>
            <a:ext cx="35907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0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8" name="Google Shape;78;p9"/>
          <p:cNvSpPr txBox="1">
            <a:spLocks noGrp="1"/>
          </p:cNvSpPr>
          <p:nvPr>
            <p:ph type="subTitle" idx="1"/>
          </p:nvPr>
        </p:nvSpPr>
        <p:spPr>
          <a:xfrm>
            <a:off x="720000" y="2803075"/>
            <a:ext cx="35907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9" name="Google Shape;79;p9"/>
          <p:cNvSpPr txBox="1">
            <a:spLocks noGrp="1"/>
          </p:cNvSpPr>
          <p:nvPr>
            <p:ph type="body" idx="2"/>
          </p:nvPr>
        </p:nvSpPr>
        <p:spPr>
          <a:xfrm>
            <a:off x="4939500" y="1114425"/>
            <a:ext cx="3499800" cy="29238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0"/>
        <p:cNvGrpSpPr/>
        <p:nvPr/>
      </p:nvGrpSpPr>
      <p:grpSpPr>
        <a:xfrm>
          <a:off x="0" y="0"/>
          <a:ext cx="0" cy="0"/>
          <a:chOff x="0" y="0"/>
          <a:chExt cx="0" cy="0"/>
        </a:xfrm>
      </p:grpSpPr>
      <p:sp>
        <p:nvSpPr>
          <p:cNvPr id="81" name="Google Shape;81;p10"/>
          <p:cNvSpPr/>
          <p:nvPr/>
        </p:nvSpPr>
        <p:spPr>
          <a:xfrm>
            <a:off x="601225" y="246600"/>
            <a:ext cx="7928474" cy="4229603"/>
          </a:xfrm>
          <a:custGeom>
            <a:avLst/>
            <a:gdLst/>
            <a:ahLst/>
            <a:cxnLst/>
            <a:rect l="l" t="t" r="r" b="b"/>
            <a:pathLst>
              <a:path w="51431" h="51430" extrusionOk="0">
                <a:moveTo>
                  <a:pt x="1" y="0"/>
                </a:moveTo>
                <a:lnTo>
                  <a:pt x="1" y="51429"/>
                </a:lnTo>
                <a:lnTo>
                  <a:pt x="51430" y="51429"/>
                </a:lnTo>
                <a:lnTo>
                  <a:pt x="5143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4000"/>
              <a:buFont typeface="Oswald Regular"/>
              <a:buNone/>
              <a:defRPr sz="4000">
                <a:solidFill>
                  <a:schemeClr val="dk2"/>
                </a:solidFill>
                <a:latin typeface="Oswald Regular"/>
                <a:ea typeface="Oswald Regular"/>
                <a:cs typeface="Oswald Regular"/>
                <a:sym typeface="Oswald Regular"/>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erriweather"/>
              <a:buChar char="●"/>
              <a:defRPr>
                <a:solidFill>
                  <a:schemeClr val="dk1"/>
                </a:solidFill>
                <a:latin typeface="Merriweather"/>
                <a:ea typeface="Merriweather"/>
                <a:cs typeface="Merriweather"/>
                <a:sym typeface="Merriweather"/>
              </a:defRPr>
            </a:lvl1pPr>
            <a:lvl2pPr marL="914400" lvl="1" indent="-317500">
              <a:lnSpc>
                <a:spcPct val="115000"/>
              </a:lnSpc>
              <a:spcBef>
                <a:spcPts val="1600"/>
              </a:spcBef>
              <a:spcAft>
                <a:spcPts val="0"/>
              </a:spcAft>
              <a:buClr>
                <a:schemeClr val="dk1"/>
              </a:buClr>
              <a:buSzPts val="1400"/>
              <a:buFont typeface="Merriweather"/>
              <a:buChar char="○"/>
              <a:defRPr>
                <a:solidFill>
                  <a:schemeClr val="dk1"/>
                </a:solidFill>
                <a:latin typeface="Merriweather"/>
                <a:ea typeface="Merriweather"/>
                <a:cs typeface="Merriweather"/>
                <a:sym typeface="Merriweather"/>
              </a:defRPr>
            </a:lvl2pPr>
            <a:lvl3pPr marL="1371600" lvl="2" indent="-317500">
              <a:lnSpc>
                <a:spcPct val="115000"/>
              </a:lnSpc>
              <a:spcBef>
                <a:spcPts val="1600"/>
              </a:spcBef>
              <a:spcAft>
                <a:spcPts val="0"/>
              </a:spcAft>
              <a:buClr>
                <a:schemeClr val="dk1"/>
              </a:buClr>
              <a:buSzPts val="1400"/>
              <a:buFont typeface="Merriweather"/>
              <a:buChar char="■"/>
              <a:defRPr>
                <a:solidFill>
                  <a:schemeClr val="dk1"/>
                </a:solidFill>
                <a:latin typeface="Merriweather"/>
                <a:ea typeface="Merriweather"/>
                <a:cs typeface="Merriweather"/>
                <a:sym typeface="Merriweather"/>
              </a:defRPr>
            </a:lvl3pPr>
            <a:lvl4pPr marL="1828800" lvl="3" indent="-317500">
              <a:lnSpc>
                <a:spcPct val="115000"/>
              </a:lnSpc>
              <a:spcBef>
                <a:spcPts val="1600"/>
              </a:spcBef>
              <a:spcAft>
                <a:spcPts val="0"/>
              </a:spcAft>
              <a:buClr>
                <a:schemeClr val="dk1"/>
              </a:buClr>
              <a:buSzPts val="1400"/>
              <a:buFont typeface="Merriweather"/>
              <a:buChar char="●"/>
              <a:defRPr>
                <a:solidFill>
                  <a:schemeClr val="dk1"/>
                </a:solidFill>
                <a:latin typeface="Merriweather"/>
                <a:ea typeface="Merriweather"/>
                <a:cs typeface="Merriweather"/>
                <a:sym typeface="Merriweather"/>
              </a:defRPr>
            </a:lvl4pPr>
            <a:lvl5pPr marL="2286000" lvl="4" indent="-317500">
              <a:lnSpc>
                <a:spcPct val="115000"/>
              </a:lnSpc>
              <a:spcBef>
                <a:spcPts val="1600"/>
              </a:spcBef>
              <a:spcAft>
                <a:spcPts val="0"/>
              </a:spcAft>
              <a:buClr>
                <a:schemeClr val="dk1"/>
              </a:buClr>
              <a:buSzPts val="1400"/>
              <a:buFont typeface="Merriweather"/>
              <a:buChar char="○"/>
              <a:defRPr>
                <a:solidFill>
                  <a:schemeClr val="dk1"/>
                </a:solidFill>
                <a:latin typeface="Merriweather"/>
                <a:ea typeface="Merriweather"/>
                <a:cs typeface="Merriweather"/>
                <a:sym typeface="Merriweather"/>
              </a:defRPr>
            </a:lvl5pPr>
            <a:lvl6pPr marL="2743200" lvl="5" indent="-317500">
              <a:lnSpc>
                <a:spcPct val="115000"/>
              </a:lnSpc>
              <a:spcBef>
                <a:spcPts val="1600"/>
              </a:spcBef>
              <a:spcAft>
                <a:spcPts val="0"/>
              </a:spcAft>
              <a:buClr>
                <a:schemeClr val="dk1"/>
              </a:buClr>
              <a:buSzPts val="1400"/>
              <a:buFont typeface="Merriweather"/>
              <a:buChar char="■"/>
              <a:defRPr>
                <a:solidFill>
                  <a:schemeClr val="dk1"/>
                </a:solidFill>
                <a:latin typeface="Merriweather"/>
                <a:ea typeface="Merriweather"/>
                <a:cs typeface="Merriweather"/>
                <a:sym typeface="Merriweather"/>
              </a:defRPr>
            </a:lvl6pPr>
            <a:lvl7pPr marL="3200400" lvl="6" indent="-317500">
              <a:lnSpc>
                <a:spcPct val="115000"/>
              </a:lnSpc>
              <a:spcBef>
                <a:spcPts val="1600"/>
              </a:spcBef>
              <a:spcAft>
                <a:spcPts val="0"/>
              </a:spcAft>
              <a:buClr>
                <a:schemeClr val="dk1"/>
              </a:buClr>
              <a:buSzPts val="1400"/>
              <a:buFont typeface="Merriweather"/>
              <a:buChar char="●"/>
              <a:defRPr>
                <a:solidFill>
                  <a:schemeClr val="dk1"/>
                </a:solidFill>
                <a:latin typeface="Merriweather"/>
                <a:ea typeface="Merriweather"/>
                <a:cs typeface="Merriweather"/>
                <a:sym typeface="Merriweather"/>
              </a:defRPr>
            </a:lvl7pPr>
            <a:lvl8pPr marL="3657600" lvl="7" indent="-317500">
              <a:lnSpc>
                <a:spcPct val="115000"/>
              </a:lnSpc>
              <a:spcBef>
                <a:spcPts val="1600"/>
              </a:spcBef>
              <a:spcAft>
                <a:spcPts val="0"/>
              </a:spcAft>
              <a:buClr>
                <a:schemeClr val="dk1"/>
              </a:buClr>
              <a:buSzPts val="1400"/>
              <a:buFont typeface="Merriweather"/>
              <a:buChar char="○"/>
              <a:defRPr>
                <a:solidFill>
                  <a:schemeClr val="dk1"/>
                </a:solidFill>
                <a:latin typeface="Merriweather"/>
                <a:ea typeface="Merriweather"/>
                <a:cs typeface="Merriweather"/>
                <a:sym typeface="Merriweather"/>
              </a:defRPr>
            </a:lvl8pPr>
            <a:lvl9pPr marL="4114800" lvl="8" indent="-317500">
              <a:lnSpc>
                <a:spcPct val="115000"/>
              </a:lnSpc>
              <a:spcBef>
                <a:spcPts val="1600"/>
              </a:spcBef>
              <a:spcAft>
                <a:spcPts val="1600"/>
              </a:spcAft>
              <a:buClr>
                <a:schemeClr val="dk1"/>
              </a:buClr>
              <a:buSzPts val="1400"/>
              <a:buFont typeface="Merriweather"/>
              <a:buChar char="■"/>
              <a:defRPr>
                <a:solidFill>
                  <a:schemeClr val="dk1"/>
                </a:solidFill>
                <a:latin typeface="Merriweather"/>
                <a:ea typeface="Merriweather"/>
                <a:cs typeface="Merriweather"/>
                <a:sym typeface="Merriweath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massmobilization.github.io/visualization.html" TargetMode="External"/><Relationship Id="rId2" Type="http://schemas.openxmlformats.org/officeDocument/2006/relationships/notesSlide" Target="../notesSlides/notesSlide21.xml"/><Relationship Id="rId1" Type="http://schemas.openxmlformats.org/officeDocument/2006/relationships/slideLayout" Target="../slideLayouts/slideLayout26.xml"/><Relationship Id="rId4" Type="http://schemas.openxmlformats.org/officeDocument/2006/relationships/hyperlink" Target="https://slidesgo.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21.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pic>
        <p:nvPicPr>
          <p:cNvPr id="273" name="Google Shape;273;p28"/>
          <p:cNvPicPr preferRelativeResize="0"/>
          <p:nvPr/>
        </p:nvPicPr>
        <p:blipFill rotWithShape="1">
          <a:blip r:embed="rId3">
            <a:alphaModFix/>
          </a:blip>
          <a:srcRect l="6102" r="2263" b="19865"/>
          <a:stretch/>
        </p:blipFill>
        <p:spPr>
          <a:xfrm>
            <a:off x="597350" y="538800"/>
            <a:ext cx="7147200" cy="4443300"/>
          </a:xfrm>
          <a:prstGeom prst="rect">
            <a:avLst/>
          </a:prstGeom>
          <a:noFill/>
          <a:ln>
            <a:noFill/>
          </a:ln>
        </p:spPr>
      </p:pic>
      <p:sp>
        <p:nvSpPr>
          <p:cNvPr id="274" name="Google Shape;274;p28"/>
          <p:cNvSpPr txBox="1">
            <a:spLocks noGrp="1"/>
          </p:cNvSpPr>
          <p:nvPr>
            <p:ph type="ctrTitle"/>
          </p:nvPr>
        </p:nvSpPr>
        <p:spPr>
          <a:xfrm>
            <a:off x="2548975" y="462500"/>
            <a:ext cx="5055600" cy="205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6300"/>
              <a:t>PROTESTS</a:t>
            </a:r>
            <a:endParaRPr sz="6300"/>
          </a:p>
          <a:p>
            <a:pPr marL="0" lvl="0" indent="0" algn="r" rtl="0">
              <a:spcBef>
                <a:spcPts val="0"/>
              </a:spcBef>
              <a:spcAft>
                <a:spcPts val="0"/>
              </a:spcAft>
              <a:buNone/>
            </a:pPr>
            <a:r>
              <a:rPr lang="en" sz="3000"/>
              <a:t>A Data Science Approach </a:t>
            </a:r>
            <a:r>
              <a:rPr lang="en"/>
              <a:t> </a:t>
            </a:r>
            <a:endParaRPr/>
          </a:p>
        </p:txBody>
      </p:sp>
      <p:sp>
        <p:nvSpPr>
          <p:cNvPr id="275" name="Google Shape;275;p28"/>
          <p:cNvSpPr/>
          <p:nvPr/>
        </p:nvSpPr>
        <p:spPr>
          <a:xfrm>
            <a:off x="3209925" y="3317875"/>
            <a:ext cx="4300640" cy="523876"/>
          </a:xfrm>
          <a:custGeom>
            <a:avLst/>
            <a:gdLst/>
            <a:ahLst/>
            <a:cxnLst/>
            <a:rect l="l" t="t" r="r" b="b"/>
            <a:pathLst>
              <a:path w="31856" h="8724" extrusionOk="0">
                <a:moveTo>
                  <a:pt x="1" y="0"/>
                </a:moveTo>
                <a:lnTo>
                  <a:pt x="1" y="8724"/>
                </a:lnTo>
                <a:lnTo>
                  <a:pt x="31855" y="8724"/>
                </a:lnTo>
                <a:lnTo>
                  <a:pt x="318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txBox="1">
            <a:spLocks noGrp="1"/>
          </p:cNvSpPr>
          <p:nvPr>
            <p:ph type="subTitle" idx="1"/>
          </p:nvPr>
        </p:nvSpPr>
        <p:spPr>
          <a:xfrm>
            <a:off x="3435350" y="3367525"/>
            <a:ext cx="38052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Group Project 5, DSI Cohort #1019</a:t>
            </a:r>
            <a:endParaRPr/>
          </a:p>
        </p:txBody>
      </p:sp>
      <p:sp>
        <p:nvSpPr>
          <p:cNvPr id="277" name="Google Shape;277;p28"/>
          <p:cNvSpPr txBox="1">
            <a:spLocks noGrp="1"/>
          </p:cNvSpPr>
          <p:nvPr>
            <p:ph type="subTitle" idx="1"/>
          </p:nvPr>
        </p:nvSpPr>
        <p:spPr>
          <a:xfrm>
            <a:off x="1264250" y="3761125"/>
            <a:ext cx="21711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i="1"/>
              <a:t>Group Members:</a:t>
            </a:r>
            <a:endParaRPr i="1"/>
          </a:p>
          <a:p>
            <a:pPr marL="0" lvl="0" indent="0" algn="l" rtl="0">
              <a:spcBef>
                <a:spcPts val="0"/>
              </a:spcBef>
              <a:spcAft>
                <a:spcPts val="0"/>
              </a:spcAft>
              <a:buClr>
                <a:schemeClr val="dk1"/>
              </a:buClr>
              <a:buSzPts val="1100"/>
              <a:buFont typeface="Arial"/>
              <a:buNone/>
            </a:pPr>
            <a:r>
              <a:rPr lang="en"/>
              <a:t>Stephen Strawbridge</a:t>
            </a:r>
            <a:endParaRPr/>
          </a:p>
          <a:p>
            <a:pPr marL="0" lvl="0" indent="0" algn="l" rtl="0">
              <a:spcBef>
                <a:spcPts val="0"/>
              </a:spcBef>
              <a:spcAft>
                <a:spcPts val="0"/>
              </a:spcAft>
              <a:buClr>
                <a:schemeClr val="dk1"/>
              </a:buClr>
              <a:buSzPts val="1100"/>
              <a:buFont typeface="Arial"/>
              <a:buNone/>
            </a:pPr>
            <a:r>
              <a:rPr lang="en"/>
              <a:t>Nicholas Kovacs</a:t>
            </a:r>
            <a:endParaRPr/>
          </a:p>
          <a:p>
            <a:pPr marL="0" lvl="0" indent="0" algn="l" rtl="0">
              <a:spcBef>
                <a:spcPts val="0"/>
              </a:spcBef>
              <a:spcAft>
                <a:spcPts val="0"/>
              </a:spcAft>
              <a:buClr>
                <a:schemeClr val="dk1"/>
              </a:buClr>
              <a:buSzPts val="1100"/>
              <a:buFont typeface="Arial"/>
              <a:buNone/>
            </a:pPr>
            <a:r>
              <a:rPr lang="en"/>
              <a:t>Young Park</a:t>
            </a:r>
            <a:endParaRPr/>
          </a:p>
          <a:p>
            <a:pPr marL="0" lvl="0" indent="0" algn="l" rtl="0">
              <a:spcBef>
                <a:spcPts val="0"/>
              </a:spcBef>
              <a:spcAft>
                <a:spcPts val="0"/>
              </a:spcAft>
              <a:buClr>
                <a:schemeClr val="dk1"/>
              </a:buClr>
              <a:buSzPts val="1100"/>
              <a:buFont typeface="Arial"/>
              <a:buNone/>
            </a:pPr>
            <a:r>
              <a:rPr lang="en"/>
              <a:t>Chris Burger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7"/>
          <p:cNvSpPr txBox="1">
            <a:spLocks noGrp="1"/>
          </p:cNvSpPr>
          <p:nvPr>
            <p:ph type="title"/>
          </p:nvPr>
        </p:nvSpPr>
        <p:spPr>
          <a:xfrm>
            <a:off x="2677800" y="555600"/>
            <a:ext cx="37884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EDA (cont.)</a:t>
            </a:r>
            <a:endParaRPr/>
          </a:p>
        </p:txBody>
      </p:sp>
      <p:pic>
        <p:nvPicPr>
          <p:cNvPr id="357" name="Google Shape;357;p37"/>
          <p:cNvPicPr preferRelativeResize="0"/>
          <p:nvPr/>
        </p:nvPicPr>
        <p:blipFill>
          <a:blip r:embed="rId3">
            <a:alphaModFix/>
          </a:blip>
          <a:stretch>
            <a:fillRect/>
          </a:stretch>
        </p:blipFill>
        <p:spPr>
          <a:xfrm>
            <a:off x="623700" y="2827925"/>
            <a:ext cx="4688225" cy="2227150"/>
          </a:xfrm>
          <a:prstGeom prst="rect">
            <a:avLst/>
          </a:prstGeom>
          <a:noFill/>
          <a:ln w="9525" cap="flat" cmpd="sng">
            <a:solidFill>
              <a:schemeClr val="dk2"/>
            </a:solidFill>
            <a:prstDash val="solid"/>
            <a:round/>
            <a:headEnd type="none" w="sm" len="sm"/>
            <a:tailEnd type="none" w="sm" len="sm"/>
          </a:ln>
        </p:spPr>
      </p:pic>
      <p:sp>
        <p:nvSpPr>
          <p:cNvPr id="358" name="Google Shape;358;p37"/>
          <p:cNvSpPr txBox="1"/>
          <p:nvPr/>
        </p:nvSpPr>
        <p:spPr>
          <a:xfrm>
            <a:off x="773225" y="1229525"/>
            <a:ext cx="3319800" cy="149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Protests by Region and the amount of protests by year (Worldwide).</a:t>
            </a:r>
            <a:endParaRPr>
              <a:latin typeface="Merriweather"/>
              <a:ea typeface="Merriweather"/>
              <a:cs typeface="Merriweather"/>
              <a:sym typeface="Merriweather"/>
            </a:endParaRPr>
          </a:p>
        </p:txBody>
      </p:sp>
      <p:pic>
        <p:nvPicPr>
          <p:cNvPr id="359" name="Google Shape;359;p37"/>
          <p:cNvPicPr preferRelativeResize="0"/>
          <p:nvPr/>
        </p:nvPicPr>
        <p:blipFill>
          <a:blip r:embed="rId4">
            <a:alphaModFix/>
          </a:blip>
          <a:stretch>
            <a:fillRect/>
          </a:stretch>
        </p:blipFill>
        <p:spPr>
          <a:xfrm>
            <a:off x="3997289" y="1311300"/>
            <a:ext cx="4450461" cy="3280500"/>
          </a:xfrm>
          <a:prstGeom prst="rect">
            <a:avLst/>
          </a:prstGeom>
          <a:noFill/>
          <a:ln w="9525"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57"/>
                                        </p:tgtEl>
                                        <p:attrNameLst>
                                          <p:attrName>style.visibility</p:attrName>
                                        </p:attrNameLst>
                                      </p:cBhvr>
                                      <p:to>
                                        <p:strVal val="visible"/>
                                      </p:to>
                                    </p:set>
                                    <p:anim calcmode="lin" valueType="num">
                                      <p:cBhvr additive="base">
                                        <p:cTn id="7" dur="1000"/>
                                        <p:tgtEl>
                                          <p:spTgt spid="357"/>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2" presetClass="entr" presetSubtype="8" fill="hold" nodeType="afterEffect">
                                  <p:stCondLst>
                                    <p:cond delay="0"/>
                                  </p:stCondLst>
                                  <p:childTnLst>
                                    <p:set>
                                      <p:cBhvr>
                                        <p:cTn id="10" dur="1" fill="hold">
                                          <p:stCondLst>
                                            <p:cond delay="0"/>
                                          </p:stCondLst>
                                        </p:cTn>
                                        <p:tgtEl>
                                          <p:spTgt spid="359"/>
                                        </p:tgtEl>
                                        <p:attrNameLst>
                                          <p:attrName>style.visibility</p:attrName>
                                        </p:attrNameLst>
                                      </p:cBhvr>
                                      <p:to>
                                        <p:strVal val="visible"/>
                                      </p:to>
                                    </p:set>
                                    <p:anim calcmode="lin" valueType="num">
                                      <p:cBhvr additive="base">
                                        <p:cTn id="11" dur="1000"/>
                                        <p:tgtEl>
                                          <p:spTgt spid="35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8"/>
          <p:cNvSpPr txBox="1">
            <a:spLocks noGrp="1"/>
          </p:cNvSpPr>
          <p:nvPr>
            <p:ph type="title"/>
          </p:nvPr>
        </p:nvSpPr>
        <p:spPr>
          <a:xfrm>
            <a:off x="2677800" y="555600"/>
            <a:ext cx="37884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EDA  (cont.)</a:t>
            </a:r>
            <a:endParaRPr/>
          </a:p>
        </p:txBody>
      </p:sp>
      <p:pic>
        <p:nvPicPr>
          <p:cNvPr id="365" name="Google Shape;365;p38"/>
          <p:cNvPicPr preferRelativeResize="0"/>
          <p:nvPr/>
        </p:nvPicPr>
        <p:blipFill>
          <a:blip r:embed="rId3">
            <a:alphaModFix/>
          </a:blip>
          <a:stretch>
            <a:fillRect/>
          </a:stretch>
        </p:blipFill>
        <p:spPr>
          <a:xfrm>
            <a:off x="4584750" y="1311300"/>
            <a:ext cx="4019349" cy="2992024"/>
          </a:xfrm>
          <a:prstGeom prst="rect">
            <a:avLst/>
          </a:prstGeom>
          <a:noFill/>
          <a:ln>
            <a:noFill/>
          </a:ln>
        </p:spPr>
      </p:pic>
      <p:pic>
        <p:nvPicPr>
          <p:cNvPr id="366" name="Google Shape;366;p38"/>
          <p:cNvPicPr preferRelativeResize="0"/>
          <p:nvPr/>
        </p:nvPicPr>
        <p:blipFill>
          <a:blip r:embed="rId4">
            <a:alphaModFix/>
          </a:blip>
          <a:stretch>
            <a:fillRect/>
          </a:stretch>
        </p:blipFill>
        <p:spPr>
          <a:xfrm>
            <a:off x="565400" y="1311300"/>
            <a:ext cx="4019350" cy="2992024"/>
          </a:xfrm>
          <a:prstGeom prst="rect">
            <a:avLst/>
          </a:prstGeom>
          <a:noFill/>
          <a:ln>
            <a:noFill/>
          </a:ln>
        </p:spPr>
      </p:pic>
      <p:sp>
        <p:nvSpPr>
          <p:cNvPr id="367" name="Google Shape;367;p38"/>
          <p:cNvSpPr txBox="1"/>
          <p:nvPr/>
        </p:nvSpPr>
        <p:spPr>
          <a:xfrm>
            <a:off x="1326525" y="4303325"/>
            <a:ext cx="6393600" cy="65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Merriweather"/>
                <a:ea typeface="Merriweather"/>
                <a:cs typeface="Merriweather"/>
                <a:sym typeface="Merriweather"/>
              </a:rPr>
              <a:t>State responses, worldwide, vs. the protesters’ demands.</a:t>
            </a:r>
            <a:endParaRPr>
              <a:latin typeface="Merriweather"/>
              <a:ea typeface="Merriweather"/>
              <a:cs typeface="Merriweather"/>
              <a:sym typeface="Merriweathe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66"/>
                                        </p:tgtEl>
                                        <p:attrNameLst>
                                          <p:attrName>style.visibility</p:attrName>
                                        </p:attrNameLst>
                                      </p:cBhvr>
                                      <p:to>
                                        <p:strVal val="visible"/>
                                      </p:to>
                                    </p:set>
                                    <p:anim calcmode="lin" valueType="num">
                                      <p:cBhvr additive="base">
                                        <p:cTn id="7" dur="1000"/>
                                        <p:tgtEl>
                                          <p:spTgt spid="366"/>
                                        </p:tgtEl>
                                        <p:attrNameLst>
                                          <p:attrName>ppt_y</p:attrName>
                                        </p:attrNameLst>
                                      </p:cBhvr>
                                      <p:tavLst>
                                        <p:tav tm="0">
                                          <p:val>
                                            <p:strVal val="#ppt_y-1"/>
                                          </p:val>
                                        </p:tav>
                                        <p:tav tm="100000">
                                          <p:val>
                                            <p:strVal val="#ppt_y"/>
                                          </p:val>
                                        </p:tav>
                                      </p:tavLst>
                                    </p:anim>
                                  </p:childTnLst>
                                </p:cTn>
                              </p:par>
                            </p:childTnLst>
                          </p:cTn>
                        </p:par>
                        <p:par>
                          <p:cTn id="8" fill="hold">
                            <p:stCondLst>
                              <p:cond delay="1000"/>
                            </p:stCondLst>
                            <p:childTnLst>
                              <p:par>
                                <p:cTn id="9" presetID="2" presetClass="entr" presetSubtype="4" fill="hold" nodeType="afterEffect">
                                  <p:stCondLst>
                                    <p:cond delay="0"/>
                                  </p:stCondLst>
                                  <p:childTnLst>
                                    <p:set>
                                      <p:cBhvr>
                                        <p:cTn id="10" dur="1" fill="hold">
                                          <p:stCondLst>
                                            <p:cond delay="0"/>
                                          </p:stCondLst>
                                        </p:cTn>
                                        <p:tgtEl>
                                          <p:spTgt spid="365"/>
                                        </p:tgtEl>
                                        <p:attrNameLst>
                                          <p:attrName>style.visibility</p:attrName>
                                        </p:attrNameLst>
                                      </p:cBhvr>
                                      <p:to>
                                        <p:strVal val="visible"/>
                                      </p:to>
                                    </p:set>
                                    <p:anim calcmode="lin" valueType="num">
                                      <p:cBhvr additive="base">
                                        <p:cTn id="11" dur="1000"/>
                                        <p:tgtEl>
                                          <p:spTgt spid="3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9"/>
          <p:cNvSpPr txBox="1">
            <a:spLocks noGrp="1"/>
          </p:cNvSpPr>
          <p:nvPr>
            <p:ph type="title"/>
          </p:nvPr>
        </p:nvSpPr>
        <p:spPr>
          <a:xfrm>
            <a:off x="2677800" y="555600"/>
            <a:ext cx="37884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EDA (cont.)</a:t>
            </a:r>
            <a:endParaRPr/>
          </a:p>
        </p:txBody>
      </p:sp>
      <p:pic>
        <p:nvPicPr>
          <p:cNvPr id="373" name="Google Shape;373;p39"/>
          <p:cNvPicPr preferRelativeResize="0"/>
          <p:nvPr/>
        </p:nvPicPr>
        <p:blipFill>
          <a:blip r:embed="rId3">
            <a:alphaModFix/>
          </a:blip>
          <a:stretch>
            <a:fillRect/>
          </a:stretch>
        </p:blipFill>
        <p:spPr>
          <a:xfrm>
            <a:off x="728525" y="1557225"/>
            <a:ext cx="3788400" cy="2604083"/>
          </a:xfrm>
          <a:prstGeom prst="rect">
            <a:avLst/>
          </a:prstGeom>
          <a:noFill/>
          <a:ln>
            <a:noFill/>
          </a:ln>
        </p:spPr>
      </p:pic>
      <p:pic>
        <p:nvPicPr>
          <p:cNvPr id="374" name="Google Shape;374;p39"/>
          <p:cNvPicPr preferRelativeResize="0"/>
          <p:nvPr/>
        </p:nvPicPr>
        <p:blipFill>
          <a:blip r:embed="rId4">
            <a:alphaModFix/>
          </a:blip>
          <a:stretch>
            <a:fillRect/>
          </a:stretch>
        </p:blipFill>
        <p:spPr>
          <a:xfrm>
            <a:off x="4738275" y="1557225"/>
            <a:ext cx="3609358" cy="2604075"/>
          </a:xfrm>
          <a:prstGeom prst="rect">
            <a:avLst/>
          </a:prstGeom>
          <a:noFill/>
          <a:ln>
            <a:noFill/>
          </a:ln>
        </p:spPr>
      </p:pic>
      <p:sp>
        <p:nvSpPr>
          <p:cNvPr id="375" name="Google Shape;375;p39"/>
          <p:cNvSpPr txBox="1"/>
          <p:nvPr/>
        </p:nvSpPr>
        <p:spPr>
          <a:xfrm>
            <a:off x="762450" y="4285325"/>
            <a:ext cx="7619100" cy="75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erriweather"/>
                <a:ea typeface="Merriweather"/>
                <a:cs typeface="Merriweather"/>
                <a:sym typeface="Merriweather"/>
              </a:rPr>
              <a:t>The differences in state responses/outcomes to violent vs. non-violent protests can be seen here. It’s quite interesting to note the enormous difference in the protest being ignored when it is peaceful vs. not (along with other interesting comparisons).</a:t>
            </a:r>
            <a:endParaRPr>
              <a:latin typeface="Merriweather"/>
              <a:ea typeface="Merriweather"/>
              <a:cs typeface="Merriweather"/>
              <a:sym typeface="Merriweathe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73"/>
                                        </p:tgtEl>
                                        <p:attrNameLst>
                                          <p:attrName>style.visibility</p:attrName>
                                        </p:attrNameLst>
                                      </p:cBhvr>
                                      <p:to>
                                        <p:strVal val="visible"/>
                                      </p:to>
                                    </p:set>
                                    <p:anim calcmode="lin" valueType="num">
                                      <p:cBhvr additive="base">
                                        <p:cTn id="7" dur="1000"/>
                                        <p:tgtEl>
                                          <p:spTgt spid="373"/>
                                        </p:tgtEl>
                                        <p:attrNameLst>
                                          <p:attrName>ppt_w</p:attrName>
                                        </p:attrNameLst>
                                      </p:cBhvr>
                                      <p:tavLst>
                                        <p:tav tm="0">
                                          <p:val>
                                            <p:strVal val="0"/>
                                          </p:val>
                                        </p:tav>
                                        <p:tav tm="100000">
                                          <p:val>
                                            <p:strVal val="#ppt_w"/>
                                          </p:val>
                                        </p:tav>
                                      </p:tavLst>
                                    </p:anim>
                                    <p:anim calcmode="lin" valueType="num">
                                      <p:cBhvr additive="base">
                                        <p:cTn id="8" dur="1000"/>
                                        <p:tgtEl>
                                          <p:spTgt spid="373"/>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3" presetClass="entr" presetSubtype="16" fill="hold" nodeType="afterEffect">
                                  <p:stCondLst>
                                    <p:cond delay="0"/>
                                  </p:stCondLst>
                                  <p:childTnLst>
                                    <p:set>
                                      <p:cBhvr>
                                        <p:cTn id="11" dur="1" fill="hold">
                                          <p:stCondLst>
                                            <p:cond delay="0"/>
                                          </p:stCondLst>
                                        </p:cTn>
                                        <p:tgtEl>
                                          <p:spTgt spid="374"/>
                                        </p:tgtEl>
                                        <p:attrNameLst>
                                          <p:attrName>style.visibility</p:attrName>
                                        </p:attrNameLst>
                                      </p:cBhvr>
                                      <p:to>
                                        <p:strVal val="visible"/>
                                      </p:to>
                                    </p:set>
                                    <p:anim calcmode="lin" valueType="num">
                                      <p:cBhvr additive="base">
                                        <p:cTn id="12" dur="1000"/>
                                        <p:tgtEl>
                                          <p:spTgt spid="374"/>
                                        </p:tgtEl>
                                        <p:attrNameLst>
                                          <p:attrName>ppt_w</p:attrName>
                                        </p:attrNameLst>
                                      </p:cBhvr>
                                      <p:tavLst>
                                        <p:tav tm="0">
                                          <p:val>
                                            <p:strVal val="0"/>
                                          </p:val>
                                        </p:tav>
                                        <p:tav tm="100000">
                                          <p:val>
                                            <p:strVal val="#ppt_w"/>
                                          </p:val>
                                        </p:tav>
                                      </p:tavLst>
                                    </p:anim>
                                    <p:anim calcmode="lin" valueType="num">
                                      <p:cBhvr additive="base">
                                        <p:cTn id="13" dur="1000"/>
                                        <p:tgtEl>
                                          <p:spTgt spid="374"/>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40"/>
          <p:cNvSpPr txBox="1">
            <a:spLocks noGrp="1"/>
          </p:cNvSpPr>
          <p:nvPr>
            <p:ph type="ctrTitle"/>
          </p:nvPr>
        </p:nvSpPr>
        <p:spPr>
          <a:xfrm flipH="1">
            <a:off x="2923225" y="2530000"/>
            <a:ext cx="5184000" cy="110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endParaRPr/>
          </a:p>
          <a:p>
            <a:pPr marL="0" lvl="0" indent="0" algn="r" rtl="0">
              <a:spcBef>
                <a:spcPts val="0"/>
              </a:spcBef>
              <a:spcAft>
                <a:spcPts val="0"/>
              </a:spcAft>
              <a:buNone/>
            </a:pPr>
            <a:r>
              <a:rPr lang="en"/>
              <a:t>Models Used</a:t>
            </a:r>
            <a:endParaRPr/>
          </a:p>
        </p:txBody>
      </p:sp>
      <p:grpSp>
        <p:nvGrpSpPr>
          <p:cNvPr id="381" name="Google Shape;381;p40"/>
          <p:cNvGrpSpPr/>
          <p:nvPr/>
        </p:nvGrpSpPr>
        <p:grpSpPr>
          <a:xfrm>
            <a:off x="1790946" y="606958"/>
            <a:ext cx="2975063" cy="2034601"/>
            <a:chOff x="854261" y="2908813"/>
            <a:chExt cx="377474" cy="335748"/>
          </a:xfrm>
        </p:grpSpPr>
        <p:sp>
          <p:nvSpPr>
            <p:cNvPr id="382" name="Google Shape;382;p4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40"/>
          <p:cNvSpPr txBox="1">
            <a:spLocks noGrp="1"/>
          </p:cNvSpPr>
          <p:nvPr>
            <p:ph type="ctrTitle"/>
          </p:nvPr>
        </p:nvSpPr>
        <p:spPr>
          <a:xfrm flipH="1">
            <a:off x="1210575" y="2916300"/>
            <a:ext cx="2452800" cy="2034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endParaRPr/>
          </a:p>
          <a:p>
            <a:pPr marL="0" lvl="0" indent="0" algn="ctr" rtl="0">
              <a:spcBef>
                <a:spcPts val="0"/>
              </a:spcBef>
              <a:spcAft>
                <a:spcPts val="0"/>
              </a:spcAft>
              <a:buNone/>
            </a:pPr>
            <a:r>
              <a:rPr lang="en" sz="3400">
                <a:solidFill>
                  <a:schemeClr val="dk2"/>
                </a:solidFill>
              </a:rPr>
              <a:t>4 Models</a:t>
            </a:r>
            <a:endParaRPr sz="3400">
              <a:solidFill>
                <a:schemeClr val="dk2"/>
              </a:solidFill>
            </a:endParaRPr>
          </a:p>
          <a:p>
            <a:pPr marL="0" lvl="0" indent="0" algn="ctr" rtl="0">
              <a:spcBef>
                <a:spcPts val="0"/>
              </a:spcBef>
              <a:spcAft>
                <a:spcPts val="0"/>
              </a:spcAft>
              <a:buNone/>
            </a:pPr>
            <a:r>
              <a:rPr lang="en" sz="3400">
                <a:solidFill>
                  <a:srgbClr val="000000"/>
                </a:solidFill>
              </a:rPr>
              <a:t>for</a:t>
            </a:r>
            <a:endParaRPr sz="3400">
              <a:solidFill>
                <a:srgbClr val="000000"/>
              </a:solidFill>
            </a:endParaRPr>
          </a:p>
          <a:p>
            <a:pPr marL="0" lvl="0" indent="0" algn="ctr" rtl="0">
              <a:spcBef>
                <a:spcPts val="0"/>
              </a:spcBef>
              <a:spcAft>
                <a:spcPts val="0"/>
              </a:spcAft>
              <a:buNone/>
            </a:pPr>
            <a:r>
              <a:rPr lang="en" sz="3400">
                <a:solidFill>
                  <a:schemeClr val="dk2"/>
                </a:solidFill>
              </a:rPr>
              <a:t>7 Regions</a:t>
            </a:r>
            <a:endParaRPr sz="34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41"/>
          <p:cNvSpPr txBox="1">
            <a:spLocks noGrp="1"/>
          </p:cNvSpPr>
          <p:nvPr>
            <p:ph type="title"/>
          </p:nvPr>
        </p:nvSpPr>
        <p:spPr>
          <a:xfrm>
            <a:off x="512800" y="400200"/>
            <a:ext cx="5452200" cy="71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200"/>
              <a:t>1.  Random Forests</a:t>
            </a:r>
            <a:endParaRPr sz="4200"/>
          </a:p>
        </p:txBody>
      </p:sp>
      <p:grpSp>
        <p:nvGrpSpPr>
          <p:cNvPr id="393" name="Google Shape;393;p41"/>
          <p:cNvGrpSpPr/>
          <p:nvPr/>
        </p:nvGrpSpPr>
        <p:grpSpPr>
          <a:xfrm>
            <a:off x="4665882" y="400206"/>
            <a:ext cx="603424" cy="495291"/>
            <a:chOff x="3541011" y="3367320"/>
            <a:chExt cx="348257" cy="346188"/>
          </a:xfrm>
        </p:grpSpPr>
        <p:sp>
          <p:nvSpPr>
            <p:cNvPr id="394" name="Google Shape;394;p4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41"/>
          <p:cNvGrpSpPr/>
          <p:nvPr/>
        </p:nvGrpSpPr>
        <p:grpSpPr>
          <a:xfrm>
            <a:off x="5287836" y="3469231"/>
            <a:ext cx="2435960" cy="1376055"/>
            <a:chOff x="5287836" y="3469231"/>
            <a:chExt cx="2435960" cy="1376055"/>
          </a:xfrm>
        </p:grpSpPr>
        <p:grpSp>
          <p:nvGrpSpPr>
            <p:cNvPr id="399" name="Google Shape;399;p41"/>
            <p:cNvGrpSpPr/>
            <p:nvPr/>
          </p:nvGrpSpPr>
          <p:grpSpPr>
            <a:xfrm>
              <a:off x="5287836" y="3547561"/>
              <a:ext cx="2435960" cy="1297725"/>
              <a:chOff x="233350" y="949250"/>
              <a:chExt cx="7137300" cy="3802300"/>
            </a:xfrm>
          </p:grpSpPr>
          <p:sp>
            <p:nvSpPr>
              <p:cNvPr id="400" name="Google Shape;400;p4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 name="Google Shape;451;p41"/>
            <p:cNvSpPr/>
            <p:nvPr/>
          </p:nvSpPr>
          <p:spPr>
            <a:xfrm>
              <a:off x="5646621" y="3469231"/>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1"/>
            <p:cNvSpPr/>
            <p:nvPr/>
          </p:nvSpPr>
          <p:spPr>
            <a:xfrm>
              <a:off x="5879621" y="414915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1"/>
            <p:cNvSpPr/>
            <p:nvPr/>
          </p:nvSpPr>
          <p:spPr>
            <a:xfrm>
              <a:off x="6449646" y="374470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1"/>
            <p:cNvSpPr/>
            <p:nvPr/>
          </p:nvSpPr>
          <p:spPr>
            <a:xfrm>
              <a:off x="7100271" y="3469231"/>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1"/>
            <p:cNvSpPr/>
            <p:nvPr/>
          </p:nvSpPr>
          <p:spPr>
            <a:xfrm>
              <a:off x="7333296" y="414915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41"/>
          <p:cNvSpPr txBox="1">
            <a:spLocks noGrp="1"/>
          </p:cNvSpPr>
          <p:nvPr>
            <p:ph type="subTitle" idx="1"/>
          </p:nvPr>
        </p:nvSpPr>
        <p:spPr>
          <a:xfrm>
            <a:off x="313000" y="1375725"/>
            <a:ext cx="5238600" cy="236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Baseline Score = </a:t>
            </a:r>
            <a:r>
              <a:rPr lang="en" sz="2200" b="1"/>
              <a:t>83.56%</a:t>
            </a:r>
            <a:endParaRPr sz="2200" b="1"/>
          </a:p>
          <a:p>
            <a:pPr marL="0" lvl="0" indent="0" algn="l" rtl="0">
              <a:lnSpc>
                <a:spcPct val="100000"/>
              </a:lnSpc>
              <a:spcBef>
                <a:spcPts val="1600"/>
              </a:spcBef>
              <a:spcAft>
                <a:spcPts val="0"/>
              </a:spcAft>
              <a:buNone/>
            </a:pPr>
            <a:r>
              <a:rPr lang="en" sz="2200"/>
              <a:t>Training Score (mean) = </a:t>
            </a:r>
            <a:r>
              <a:rPr lang="en" sz="2200" b="1"/>
              <a:t>98.23%</a:t>
            </a:r>
            <a:endParaRPr sz="2200" b="1"/>
          </a:p>
          <a:p>
            <a:pPr marL="0" lvl="0" indent="0" algn="l" rtl="0">
              <a:lnSpc>
                <a:spcPct val="100000"/>
              </a:lnSpc>
              <a:spcBef>
                <a:spcPts val="0"/>
              </a:spcBef>
              <a:spcAft>
                <a:spcPts val="0"/>
              </a:spcAft>
              <a:buNone/>
            </a:pPr>
            <a:r>
              <a:rPr lang="en" sz="2200"/>
              <a:t>Testing Score (mean) = </a:t>
            </a:r>
            <a:r>
              <a:rPr lang="en" sz="2200" b="1"/>
              <a:t>88.75%</a:t>
            </a:r>
            <a:endParaRPr sz="2200" b="1"/>
          </a:p>
          <a:p>
            <a:pPr marL="0" lvl="0" indent="0" algn="l" rtl="0">
              <a:lnSpc>
                <a:spcPct val="100000"/>
              </a:lnSpc>
              <a:spcBef>
                <a:spcPts val="0"/>
              </a:spcBef>
              <a:spcAft>
                <a:spcPts val="0"/>
              </a:spcAft>
              <a:buNone/>
            </a:pPr>
            <a:endParaRPr sz="2200" b="1"/>
          </a:p>
          <a:p>
            <a:pPr marL="0" lvl="0" indent="0" algn="l" rtl="0">
              <a:spcBef>
                <a:spcPts val="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42"/>
          <p:cNvSpPr txBox="1">
            <a:spLocks noGrp="1"/>
          </p:cNvSpPr>
          <p:nvPr>
            <p:ph type="title"/>
          </p:nvPr>
        </p:nvSpPr>
        <p:spPr>
          <a:xfrm>
            <a:off x="290775" y="289175"/>
            <a:ext cx="7628100" cy="76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  Support Vector Classifier (SVC)</a:t>
            </a:r>
            <a:endParaRPr/>
          </a:p>
        </p:txBody>
      </p:sp>
      <p:grpSp>
        <p:nvGrpSpPr>
          <p:cNvPr id="462" name="Google Shape;462;p42"/>
          <p:cNvGrpSpPr/>
          <p:nvPr/>
        </p:nvGrpSpPr>
        <p:grpSpPr>
          <a:xfrm>
            <a:off x="7256107" y="426131"/>
            <a:ext cx="603424" cy="495291"/>
            <a:chOff x="3541011" y="3367320"/>
            <a:chExt cx="348257" cy="346188"/>
          </a:xfrm>
        </p:grpSpPr>
        <p:sp>
          <p:nvSpPr>
            <p:cNvPr id="463" name="Google Shape;463;p4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42"/>
          <p:cNvGrpSpPr/>
          <p:nvPr/>
        </p:nvGrpSpPr>
        <p:grpSpPr>
          <a:xfrm>
            <a:off x="5287836" y="3469231"/>
            <a:ext cx="2435960" cy="1376055"/>
            <a:chOff x="5287836" y="3469231"/>
            <a:chExt cx="2435960" cy="1376055"/>
          </a:xfrm>
        </p:grpSpPr>
        <p:grpSp>
          <p:nvGrpSpPr>
            <p:cNvPr id="468" name="Google Shape;468;p42"/>
            <p:cNvGrpSpPr/>
            <p:nvPr/>
          </p:nvGrpSpPr>
          <p:grpSpPr>
            <a:xfrm>
              <a:off x="5287836" y="3547561"/>
              <a:ext cx="2435960" cy="1297725"/>
              <a:chOff x="233350" y="949250"/>
              <a:chExt cx="7137300" cy="3802300"/>
            </a:xfrm>
          </p:grpSpPr>
          <p:sp>
            <p:nvSpPr>
              <p:cNvPr id="469" name="Google Shape;469;p4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 name="Google Shape;520;p42"/>
            <p:cNvSpPr/>
            <p:nvPr/>
          </p:nvSpPr>
          <p:spPr>
            <a:xfrm>
              <a:off x="5646621" y="3469231"/>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2"/>
            <p:cNvSpPr/>
            <p:nvPr/>
          </p:nvSpPr>
          <p:spPr>
            <a:xfrm>
              <a:off x="5879621" y="414915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2"/>
            <p:cNvSpPr/>
            <p:nvPr/>
          </p:nvSpPr>
          <p:spPr>
            <a:xfrm>
              <a:off x="6449646" y="374470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2"/>
            <p:cNvSpPr/>
            <p:nvPr/>
          </p:nvSpPr>
          <p:spPr>
            <a:xfrm>
              <a:off x="7100271" y="3469231"/>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2"/>
            <p:cNvSpPr/>
            <p:nvPr/>
          </p:nvSpPr>
          <p:spPr>
            <a:xfrm>
              <a:off x="7333296" y="414915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 name="Google Shape;525;p42"/>
          <p:cNvSpPr txBox="1">
            <a:spLocks noGrp="1"/>
          </p:cNvSpPr>
          <p:nvPr>
            <p:ph type="subTitle" idx="1"/>
          </p:nvPr>
        </p:nvSpPr>
        <p:spPr>
          <a:xfrm>
            <a:off x="313000" y="1375725"/>
            <a:ext cx="5238600" cy="236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Baseline Score = </a:t>
            </a:r>
            <a:r>
              <a:rPr lang="en" sz="2200" b="1"/>
              <a:t>83.56%</a:t>
            </a:r>
            <a:endParaRPr sz="2200" b="1"/>
          </a:p>
          <a:p>
            <a:pPr marL="0" lvl="0" indent="0" algn="l" rtl="0">
              <a:lnSpc>
                <a:spcPct val="100000"/>
              </a:lnSpc>
              <a:spcBef>
                <a:spcPts val="1600"/>
              </a:spcBef>
              <a:spcAft>
                <a:spcPts val="0"/>
              </a:spcAft>
              <a:buNone/>
            </a:pPr>
            <a:r>
              <a:rPr lang="en" sz="2200"/>
              <a:t>Training Score (mean) = </a:t>
            </a:r>
            <a:r>
              <a:rPr lang="en" sz="2200" b="1"/>
              <a:t>98.36%</a:t>
            </a:r>
            <a:endParaRPr sz="2200" b="1"/>
          </a:p>
          <a:p>
            <a:pPr marL="0" lvl="0" indent="0" algn="l" rtl="0">
              <a:lnSpc>
                <a:spcPct val="100000"/>
              </a:lnSpc>
              <a:spcBef>
                <a:spcPts val="0"/>
              </a:spcBef>
              <a:spcAft>
                <a:spcPts val="0"/>
              </a:spcAft>
              <a:buNone/>
            </a:pPr>
            <a:r>
              <a:rPr lang="en" sz="2200"/>
              <a:t>Testing Score (mean) = </a:t>
            </a:r>
            <a:r>
              <a:rPr lang="en" sz="2200" b="1"/>
              <a:t>88.79%</a:t>
            </a:r>
            <a:endParaRPr sz="2200" b="1"/>
          </a:p>
          <a:p>
            <a:pPr marL="0" lvl="0" indent="0" algn="l" rtl="0">
              <a:lnSpc>
                <a:spcPct val="100000"/>
              </a:lnSpc>
              <a:spcBef>
                <a:spcPts val="0"/>
              </a:spcBef>
              <a:spcAft>
                <a:spcPts val="0"/>
              </a:spcAft>
              <a:buNone/>
            </a:pPr>
            <a:endParaRPr sz="2200" b="1"/>
          </a:p>
          <a:p>
            <a:pPr marL="0" lvl="0" indent="0" algn="l" rtl="0">
              <a:spcBef>
                <a:spcPts val="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3"/>
          <p:cNvSpPr txBox="1">
            <a:spLocks noGrp="1"/>
          </p:cNvSpPr>
          <p:nvPr>
            <p:ph type="title"/>
          </p:nvPr>
        </p:nvSpPr>
        <p:spPr>
          <a:xfrm>
            <a:off x="512800" y="400200"/>
            <a:ext cx="5452200" cy="71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200"/>
              <a:t>3.  Logistic Regression</a:t>
            </a:r>
            <a:endParaRPr sz="4200"/>
          </a:p>
        </p:txBody>
      </p:sp>
      <p:sp>
        <p:nvSpPr>
          <p:cNvPr id="531" name="Google Shape;531;p43"/>
          <p:cNvSpPr txBox="1">
            <a:spLocks noGrp="1"/>
          </p:cNvSpPr>
          <p:nvPr>
            <p:ph type="subTitle" idx="1"/>
          </p:nvPr>
        </p:nvSpPr>
        <p:spPr>
          <a:xfrm>
            <a:off x="313000" y="1375725"/>
            <a:ext cx="5238600" cy="236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Baseline Score = </a:t>
            </a:r>
            <a:r>
              <a:rPr lang="en" sz="2200" b="1"/>
              <a:t>83.56%</a:t>
            </a:r>
            <a:endParaRPr sz="2200" b="1"/>
          </a:p>
          <a:p>
            <a:pPr marL="0" lvl="0" indent="0" algn="l" rtl="0">
              <a:lnSpc>
                <a:spcPct val="100000"/>
              </a:lnSpc>
              <a:spcBef>
                <a:spcPts val="1600"/>
              </a:spcBef>
              <a:spcAft>
                <a:spcPts val="0"/>
              </a:spcAft>
              <a:buNone/>
            </a:pPr>
            <a:r>
              <a:rPr lang="en" sz="2200"/>
              <a:t>Training Score (mean) = </a:t>
            </a:r>
            <a:r>
              <a:rPr lang="en" sz="2200" b="1"/>
              <a:t>97.84%</a:t>
            </a:r>
            <a:endParaRPr sz="2200" b="1"/>
          </a:p>
          <a:p>
            <a:pPr marL="0" lvl="0" indent="0" algn="l" rtl="0">
              <a:lnSpc>
                <a:spcPct val="100000"/>
              </a:lnSpc>
              <a:spcBef>
                <a:spcPts val="0"/>
              </a:spcBef>
              <a:spcAft>
                <a:spcPts val="0"/>
              </a:spcAft>
              <a:buNone/>
            </a:pPr>
            <a:r>
              <a:rPr lang="en" sz="2200"/>
              <a:t>Testing Score (mean) = </a:t>
            </a:r>
            <a:r>
              <a:rPr lang="en" sz="2200" b="1"/>
              <a:t>88.28%</a:t>
            </a:r>
            <a:endParaRPr sz="2200" b="1"/>
          </a:p>
          <a:p>
            <a:pPr marL="0" lvl="0" indent="0" algn="l" rtl="0">
              <a:lnSpc>
                <a:spcPct val="100000"/>
              </a:lnSpc>
              <a:spcBef>
                <a:spcPts val="0"/>
              </a:spcBef>
              <a:spcAft>
                <a:spcPts val="0"/>
              </a:spcAft>
              <a:buNone/>
            </a:pPr>
            <a:endParaRPr sz="2200" b="1"/>
          </a:p>
          <a:p>
            <a:pPr marL="0" lvl="0" indent="0" algn="l" rtl="0">
              <a:spcBef>
                <a:spcPts val="0"/>
              </a:spcBef>
              <a:spcAft>
                <a:spcPts val="0"/>
              </a:spcAft>
              <a:buNone/>
            </a:pPr>
            <a:r>
              <a:rPr lang="en" sz="2200"/>
              <a:t>Lasso and Ridge both effective</a:t>
            </a:r>
            <a:endParaRPr sz="2200"/>
          </a:p>
          <a:p>
            <a:pPr marL="0" lvl="0" indent="0" algn="l" rtl="0">
              <a:spcBef>
                <a:spcPts val="1600"/>
              </a:spcBef>
              <a:spcAft>
                <a:spcPts val="0"/>
              </a:spcAft>
              <a:buNone/>
            </a:pPr>
            <a:endParaRPr/>
          </a:p>
          <a:p>
            <a:pPr marL="0" lvl="0" indent="0" algn="l" rtl="0">
              <a:spcBef>
                <a:spcPts val="1600"/>
              </a:spcBef>
              <a:spcAft>
                <a:spcPts val="1600"/>
              </a:spcAft>
              <a:buNone/>
            </a:pPr>
            <a:endParaRPr/>
          </a:p>
        </p:txBody>
      </p:sp>
      <p:grpSp>
        <p:nvGrpSpPr>
          <p:cNvPr id="532" name="Google Shape;532;p43"/>
          <p:cNvGrpSpPr/>
          <p:nvPr/>
        </p:nvGrpSpPr>
        <p:grpSpPr>
          <a:xfrm>
            <a:off x="5198732" y="400356"/>
            <a:ext cx="603424" cy="495291"/>
            <a:chOff x="3541011" y="3367320"/>
            <a:chExt cx="348257" cy="346188"/>
          </a:xfrm>
        </p:grpSpPr>
        <p:sp>
          <p:nvSpPr>
            <p:cNvPr id="533" name="Google Shape;533;p4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43"/>
          <p:cNvGrpSpPr/>
          <p:nvPr/>
        </p:nvGrpSpPr>
        <p:grpSpPr>
          <a:xfrm>
            <a:off x="5287836" y="3469231"/>
            <a:ext cx="2435960" cy="1376055"/>
            <a:chOff x="5287836" y="3469231"/>
            <a:chExt cx="2435960" cy="1376055"/>
          </a:xfrm>
        </p:grpSpPr>
        <p:grpSp>
          <p:nvGrpSpPr>
            <p:cNvPr id="538" name="Google Shape;538;p43"/>
            <p:cNvGrpSpPr/>
            <p:nvPr/>
          </p:nvGrpSpPr>
          <p:grpSpPr>
            <a:xfrm>
              <a:off x="5287836" y="3547561"/>
              <a:ext cx="2435960" cy="1297725"/>
              <a:chOff x="233350" y="949250"/>
              <a:chExt cx="7137300" cy="3802300"/>
            </a:xfrm>
          </p:grpSpPr>
          <p:sp>
            <p:nvSpPr>
              <p:cNvPr id="539" name="Google Shape;539;p4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43"/>
            <p:cNvSpPr/>
            <p:nvPr/>
          </p:nvSpPr>
          <p:spPr>
            <a:xfrm>
              <a:off x="5646621" y="3469231"/>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5879621" y="414915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6449646" y="374470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7100271" y="3469231"/>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7333296" y="414915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44"/>
          <p:cNvSpPr txBox="1">
            <a:spLocks noGrp="1"/>
          </p:cNvSpPr>
          <p:nvPr>
            <p:ph type="title"/>
          </p:nvPr>
        </p:nvSpPr>
        <p:spPr>
          <a:xfrm>
            <a:off x="512800" y="400200"/>
            <a:ext cx="5452200" cy="71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200"/>
              <a:t>4.  XGBoost</a:t>
            </a:r>
            <a:endParaRPr sz="4200"/>
          </a:p>
        </p:txBody>
      </p:sp>
      <p:grpSp>
        <p:nvGrpSpPr>
          <p:cNvPr id="600" name="Google Shape;600;p44"/>
          <p:cNvGrpSpPr/>
          <p:nvPr/>
        </p:nvGrpSpPr>
        <p:grpSpPr>
          <a:xfrm>
            <a:off x="3163557" y="429956"/>
            <a:ext cx="603424" cy="495291"/>
            <a:chOff x="3541011" y="3367320"/>
            <a:chExt cx="348257" cy="346188"/>
          </a:xfrm>
        </p:grpSpPr>
        <p:sp>
          <p:nvSpPr>
            <p:cNvPr id="601" name="Google Shape;601;p4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44"/>
          <p:cNvGrpSpPr/>
          <p:nvPr/>
        </p:nvGrpSpPr>
        <p:grpSpPr>
          <a:xfrm>
            <a:off x="5287836" y="3469231"/>
            <a:ext cx="2435960" cy="1376055"/>
            <a:chOff x="5287836" y="3469231"/>
            <a:chExt cx="2435960" cy="1376055"/>
          </a:xfrm>
        </p:grpSpPr>
        <p:grpSp>
          <p:nvGrpSpPr>
            <p:cNvPr id="606" name="Google Shape;606;p44"/>
            <p:cNvGrpSpPr/>
            <p:nvPr/>
          </p:nvGrpSpPr>
          <p:grpSpPr>
            <a:xfrm>
              <a:off x="5287836" y="3547561"/>
              <a:ext cx="2435960" cy="1297725"/>
              <a:chOff x="233350" y="949250"/>
              <a:chExt cx="7137300" cy="3802300"/>
            </a:xfrm>
          </p:grpSpPr>
          <p:sp>
            <p:nvSpPr>
              <p:cNvPr id="607" name="Google Shape;607;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 name="Google Shape;658;p44"/>
            <p:cNvSpPr/>
            <p:nvPr/>
          </p:nvSpPr>
          <p:spPr>
            <a:xfrm>
              <a:off x="5646621" y="3469231"/>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4"/>
            <p:cNvSpPr/>
            <p:nvPr/>
          </p:nvSpPr>
          <p:spPr>
            <a:xfrm>
              <a:off x="5879621" y="414915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4"/>
            <p:cNvSpPr/>
            <p:nvPr/>
          </p:nvSpPr>
          <p:spPr>
            <a:xfrm>
              <a:off x="6449646" y="374470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4"/>
            <p:cNvSpPr/>
            <p:nvPr/>
          </p:nvSpPr>
          <p:spPr>
            <a:xfrm>
              <a:off x="7100271" y="3469231"/>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4"/>
            <p:cNvSpPr/>
            <p:nvPr/>
          </p:nvSpPr>
          <p:spPr>
            <a:xfrm>
              <a:off x="7333296" y="4149156"/>
              <a:ext cx="274324" cy="438899"/>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44"/>
          <p:cNvSpPr txBox="1">
            <a:spLocks noGrp="1"/>
          </p:cNvSpPr>
          <p:nvPr>
            <p:ph type="subTitle" idx="1"/>
          </p:nvPr>
        </p:nvSpPr>
        <p:spPr>
          <a:xfrm>
            <a:off x="313000" y="1375725"/>
            <a:ext cx="6343200" cy="236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Baseline Score (7 reponses) = </a:t>
            </a:r>
            <a:r>
              <a:rPr lang="en" sz="2200" b="1"/>
              <a:t>83.56%</a:t>
            </a:r>
            <a:endParaRPr sz="2200" b="1"/>
          </a:p>
          <a:p>
            <a:pPr marL="0" lvl="0" indent="0" algn="l" rtl="0">
              <a:spcBef>
                <a:spcPts val="0"/>
              </a:spcBef>
              <a:spcAft>
                <a:spcPts val="0"/>
              </a:spcAft>
              <a:buNone/>
            </a:pPr>
            <a:r>
              <a:rPr lang="en" sz="2200"/>
              <a:t>Baseline (</a:t>
            </a:r>
            <a:r>
              <a:rPr lang="en" sz="2200" b="1" i="1"/>
              <a:t>4 </a:t>
            </a:r>
            <a:r>
              <a:rPr lang="en" sz="2200"/>
              <a:t>target responses)</a:t>
            </a:r>
            <a:r>
              <a:rPr lang="en" sz="2200" b="1"/>
              <a:t> = 74.5%</a:t>
            </a:r>
            <a:endParaRPr sz="2200" b="1"/>
          </a:p>
          <a:p>
            <a:pPr marL="0" lvl="0" indent="0" algn="l" rtl="0">
              <a:spcBef>
                <a:spcPts val="0"/>
              </a:spcBef>
              <a:spcAft>
                <a:spcPts val="0"/>
              </a:spcAft>
              <a:buNone/>
            </a:pPr>
            <a:endParaRPr sz="2200" b="1"/>
          </a:p>
          <a:p>
            <a:pPr marL="0" lvl="0" indent="0" algn="l" rtl="0">
              <a:lnSpc>
                <a:spcPct val="100000"/>
              </a:lnSpc>
              <a:spcBef>
                <a:spcPts val="0"/>
              </a:spcBef>
              <a:spcAft>
                <a:spcPts val="0"/>
              </a:spcAft>
              <a:buNone/>
            </a:pPr>
            <a:r>
              <a:rPr lang="en" sz="2200"/>
              <a:t>Training Score (mean) = </a:t>
            </a:r>
            <a:r>
              <a:rPr lang="en" sz="2200" b="1"/>
              <a:t>97.02%</a:t>
            </a:r>
            <a:endParaRPr sz="2200" b="1"/>
          </a:p>
          <a:p>
            <a:pPr marL="0" lvl="0" indent="0" algn="l" rtl="0">
              <a:lnSpc>
                <a:spcPct val="100000"/>
              </a:lnSpc>
              <a:spcBef>
                <a:spcPts val="0"/>
              </a:spcBef>
              <a:spcAft>
                <a:spcPts val="0"/>
              </a:spcAft>
              <a:buNone/>
            </a:pPr>
            <a:r>
              <a:rPr lang="en" sz="2200"/>
              <a:t>Testing Score (mean) = </a:t>
            </a:r>
            <a:r>
              <a:rPr lang="en" sz="2200" b="1"/>
              <a:t>89.15%</a:t>
            </a:r>
            <a:endParaRPr sz="2200" b="1"/>
          </a:p>
          <a:p>
            <a:pPr marL="0" lvl="0" indent="0" algn="l" rtl="0">
              <a:lnSpc>
                <a:spcPct val="100000"/>
              </a:lnSpc>
              <a:spcBef>
                <a:spcPts val="0"/>
              </a:spcBef>
              <a:spcAft>
                <a:spcPts val="0"/>
              </a:spcAft>
              <a:buNone/>
            </a:pPr>
            <a:endParaRPr sz="1300" b="1"/>
          </a:p>
          <a:p>
            <a:pPr marL="0" lvl="0" indent="0" algn="l" rtl="0">
              <a:lnSpc>
                <a:spcPct val="100000"/>
              </a:lnSpc>
              <a:spcBef>
                <a:spcPts val="0"/>
              </a:spcBef>
              <a:spcAft>
                <a:spcPts val="0"/>
              </a:spcAft>
              <a:buNone/>
            </a:pPr>
            <a:endParaRPr sz="2200" b="1"/>
          </a:p>
          <a:p>
            <a:pPr marL="0" lvl="0" indent="0" algn="l" rtl="0">
              <a:spcBef>
                <a:spcPts val="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45"/>
          <p:cNvSpPr txBox="1">
            <a:spLocks noGrp="1"/>
          </p:cNvSpPr>
          <p:nvPr>
            <p:ph type="title"/>
          </p:nvPr>
        </p:nvSpPr>
        <p:spPr>
          <a:xfrm>
            <a:off x="720000" y="555600"/>
            <a:ext cx="5251500" cy="104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Model Demonstration!</a:t>
            </a:r>
            <a:endParaRPr/>
          </a:p>
        </p:txBody>
      </p:sp>
      <p:grpSp>
        <p:nvGrpSpPr>
          <p:cNvPr id="669" name="Google Shape;669;p45"/>
          <p:cNvGrpSpPr/>
          <p:nvPr/>
        </p:nvGrpSpPr>
        <p:grpSpPr>
          <a:xfrm>
            <a:off x="2095555" y="1806619"/>
            <a:ext cx="3875950" cy="2201171"/>
            <a:chOff x="7009649" y="1541981"/>
            <a:chExt cx="524940" cy="320655"/>
          </a:xfrm>
        </p:grpSpPr>
        <p:sp>
          <p:nvSpPr>
            <p:cNvPr id="670" name="Google Shape;670;p4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46"/>
          <p:cNvSpPr/>
          <p:nvPr/>
        </p:nvSpPr>
        <p:spPr>
          <a:xfrm>
            <a:off x="358775" y="1409700"/>
            <a:ext cx="6546903" cy="1547860"/>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6"/>
          <p:cNvSpPr/>
          <p:nvPr/>
        </p:nvSpPr>
        <p:spPr>
          <a:xfrm>
            <a:off x="2252625" y="3340575"/>
            <a:ext cx="6546903" cy="1547860"/>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6"/>
          <p:cNvSpPr txBox="1">
            <a:spLocks noGrp="1"/>
          </p:cNvSpPr>
          <p:nvPr>
            <p:ph type="title"/>
          </p:nvPr>
        </p:nvSpPr>
        <p:spPr>
          <a:xfrm>
            <a:off x="720000" y="555600"/>
            <a:ext cx="7095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Conclusions/Recommendations</a:t>
            </a:r>
            <a:endParaRPr/>
          </a:p>
        </p:txBody>
      </p:sp>
      <p:sp>
        <p:nvSpPr>
          <p:cNvPr id="685" name="Google Shape;685;p46"/>
          <p:cNvSpPr txBox="1">
            <a:spLocks noGrp="1"/>
          </p:cNvSpPr>
          <p:nvPr>
            <p:ph type="subTitle" idx="1"/>
          </p:nvPr>
        </p:nvSpPr>
        <p:spPr>
          <a:xfrm>
            <a:off x="762875" y="1581150"/>
            <a:ext cx="6087900" cy="382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Baseline scores can be hard to beat - specifically the </a:t>
            </a:r>
            <a:r>
              <a:rPr lang="en" i="1"/>
              <a:t>violent </a:t>
            </a:r>
            <a:r>
              <a:rPr lang="en"/>
              <a:t>responses</a:t>
            </a:r>
            <a:endParaRPr/>
          </a:p>
        </p:txBody>
      </p:sp>
      <p:sp>
        <p:nvSpPr>
          <p:cNvPr id="686" name="Google Shape;686;p46"/>
          <p:cNvSpPr txBox="1">
            <a:spLocks noGrp="1"/>
          </p:cNvSpPr>
          <p:nvPr>
            <p:ph type="subTitle" idx="2"/>
          </p:nvPr>
        </p:nvSpPr>
        <p:spPr>
          <a:xfrm>
            <a:off x="762875" y="1845275"/>
            <a:ext cx="5846100" cy="10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...But we can predict with confidence (e.g. beat the baseline) for most other responses!</a:t>
            </a:r>
            <a:endParaRPr sz="1600"/>
          </a:p>
          <a:p>
            <a:pPr marL="0" lvl="0" indent="0" algn="l" rtl="0">
              <a:spcBef>
                <a:spcPts val="1600"/>
              </a:spcBef>
              <a:spcAft>
                <a:spcPts val="1600"/>
              </a:spcAft>
              <a:buNone/>
            </a:pPr>
            <a:endParaRPr/>
          </a:p>
        </p:txBody>
      </p:sp>
      <p:sp>
        <p:nvSpPr>
          <p:cNvPr id="687" name="Google Shape;687;p46"/>
          <p:cNvSpPr txBox="1">
            <a:spLocks noGrp="1"/>
          </p:cNvSpPr>
          <p:nvPr>
            <p:ph type="subTitle" idx="4"/>
          </p:nvPr>
        </p:nvSpPr>
        <p:spPr>
          <a:xfrm>
            <a:off x="2656716" y="3776150"/>
            <a:ext cx="4814100" cy="1089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t>Logistic Regression, XGBoost</a:t>
            </a:r>
            <a:endParaRPr sz="1800"/>
          </a:p>
        </p:txBody>
      </p:sp>
      <p:sp>
        <p:nvSpPr>
          <p:cNvPr id="688" name="Google Shape;688;p46"/>
          <p:cNvSpPr txBox="1">
            <a:spLocks noGrp="1"/>
          </p:cNvSpPr>
          <p:nvPr>
            <p:ph type="subTitle" idx="3"/>
          </p:nvPr>
        </p:nvSpPr>
        <p:spPr>
          <a:xfrm>
            <a:off x="2656725" y="3512025"/>
            <a:ext cx="2120100" cy="28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Successful Models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6"/>
                                        </p:tgtEl>
                                        <p:attrNameLst>
                                          <p:attrName>style.visibility</p:attrName>
                                        </p:attrNameLst>
                                      </p:cBhvr>
                                      <p:to>
                                        <p:strVal val="visible"/>
                                      </p:to>
                                    </p:set>
                                    <p:animEffect transition="in" filter="fade">
                                      <p:cBhvr>
                                        <p:cTn id="7" dur="1000"/>
                                        <p:tgtEl>
                                          <p:spTgt spid="68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7"/>
                                        </p:tgtEl>
                                        <p:attrNameLst>
                                          <p:attrName>style.visibility</p:attrName>
                                        </p:attrNameLst>
                                      </p:cBhvr>
                                      <p:to>
                                        <p:strVal val="visible"/>
                                      </p:to>
                                    </p:set>
                                    <p:animEffect transition="in" filter="fade">
                                      <p:cBhvr>
                                        <p:cTn id="12" dur="1000"/>
                                        <p:tgtEl>
                                          <p:spTgt spid="6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81"/>
        <p:cNvGrpSpPr/>
        <p:nvPr/>
      </p:nvGrpSpPr>
      <p:grpSpPr>
        <a:xfrm>
          <a:off x="0" y="0"/>
          <a:ext cx="0" cy="0"/>
          <a:chOff x="0" y="0"/>
          <a:chExt cx="0" cy="0"/>
        </a:xfrm>
      </p:grpSpPr>
      <p:sp>
        <p:nvSpPr>
          <p:cNvPr id="282" name="Google Shape;282;p29"/>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 Contents</a:t>
            </a:r>
            <a:endParaRPr>
              <a:solidFill>
                <a:srgbClr val="ECC6AF"/>
              </a:solidFill>
            </a:endParaRPr>
          </a:p>
        </p:txBody>
      </p:sp>
      <p:sp>
        <p:nvSpPr>
          <p:cNvPr id="283" name="Google Shape;283;p29"/>
          <p:cNvSpPr txBox="1">
            <a:spLocks noGrp="1"/>
          </p:cNvSpPr>
          <p:nvPr>
            <p:ph type="body" idx="1"/>
          </p:nvPr>
        </p:nvSpPr>
        <p:spPr>
          <a:xfrm>
            <a:off x="468400" y="1228425"/>
            <a:ext cx="5931000" cy="352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a:solidFill>
                <a:schemeClr val="dk1"/>
              </a:solidFill>
            </a:endParaRPr>
          </a:p>
          <a:p>
            <a:pPr marL="457200" lvl="0" indent="-381000" algn="l" rtl="0">
              <a:lnSpc>
                <a:spcPct val="150000"/>
              </a:lnSpc>
              <a:spcBef>
                <a:spcPts val="1600"/>
              </a:spcBef>
              <a:spcAft>
                <a:spcPts val="0"/>
              </a:spcAft>
              <a:buClr>
                <a:srgbClr val="FF0000"/>
              </a:buClr>
              <a:buSzPts val="2400"/>
              <a:buAutoNum type="arabicPeriod"/>
            </a:pPr>
            <a:r>
              <a:rPr lang="en" sz="2400"/>
              <a:t>Problem Statement/Background</a:t>
            </a:r>
            <a:endParaRPr sz="2400"/>
          </a:p>
          <a:p>
            <a:pPr marL="457200" lvl="0" indent="-393700" algn="l" rtl="0">
              <a:lnSpc>
                <a:spcPct val="150000"/>
              </a:lnSpc>
              <a:spcBef>
                <a:spcPts val="0"/>
              </a:spcBef>
              <a:spcAft>
                <a:spcPts val="0"/>
              </a:spcAft>
              <a:buClr>
                <a:srgbClr val="FF0000"/>
              </a:buClr>
              <a:buSzPts val="2600"/>
              <a:buAutoNum type="arabicPeriod"/>
            </a:pPr>
            <a:r>
              <a:rPr lang="en" sz="2600"/>
              <a:t>Data Organization/Engineering</a:t>
            </a:r>
            <a:endParaRPr sz="2600"/>
          </a:p>
          <a:p>
            <a:pPr marL="457200" lvl="0" indent="-393700" algn="l" rtl="0">
              <a:lnSpc>
                <a:spcPct val="150000"/>
              </a:lnSpc>
              <a:spcBef>
                <a:spcPts val="0"/>
              </a:spcBef>
              <a:spcAft>
                <a:spcPts val="0"/>
              </a:spcAft>
              <a:buClr>
                <a:srgbClr val="FF0000"/>
              </a:buClr>
              <a:buSzPts val="2600"/>
              <a:buAutoNum type="arabicPeriod"/>
            </a:pPr>
            <a:r>
              <a:rPr lang="en" sz="2600"/>
              <a:t>Exploratory Data Analysis (EDA)</a:t>
            </a:r>
            <a:endParaRPr sz="2600"/>
          </a:p>
          <a:p>
            <a:pPr marL="457200" lvl="0" indent="-393700" algn="l" rtl="0">
              <a:lnSpc>
                <a:spcPct val="150000"/>
              </a:lnSpc>
              <a:spcBef>
                <a:spcPts val="0"/>
              </a:spcBef>
              <a:spcAft>
                <a:spcPts val="0"/>
              </a:spcAft>
              <a:buClr>
                <a:srgbClr val="FF0000"/>
              </a:buClr>
              <a:buSzPts val="2600"/>
              <a:buAutoNum type="arabicPeriod"/>
            </a:pPr>
            <a:r>
              <a:rPr lang="en" sz="2600"/>
              <a:t>Models Used</a:t>
            </a:r>
            <a:endParaRPr sz="2600"/>
          </a:p>
          <a:p>
            <a:pPr marL="457200" lvl="0" indent="-393700" algn="l" rtl="0">
              <a:lnSpc>
                <a:spcPct val="150000"/>
              </a:lnSpc>
              <a:spcBef>
                <a:spcPts val="0"/>
              </a:spcBef>
              <a:spcAft>
                <a:spcPts val="0"/>
              </a:spcAft>
              <a:buClr>
                <a:srgbClr val="FF0000"/>
              </a:buClr>
              <a:buSzPts val="2600"/>
              <a:buAutoNum type="arabicPeriod"/>
            </a:pPr>
            <a:r>
              <a:rPr lang="en" sz="2600"/>
              <a:t>Conclusion/Recommendations</a:t>
            </a:r>
            <a:endParaRPr sz="2600"/>
          </a:p>
        </p:txBody>
      </p:sp>
      <p:sp>
        <p:nvSpPr>
          <p:cNvPr id="284" name="Google Shape;284;p29"/>
          <p:cNvSpPr/>
          <p:nvPr/>
        </p:nvSpPr>
        <p:spPr>
          <a:xfrm>
            <a:off x="6591753" y="2556926"/>
            <a:ext cx="2017367" cy="1656039"/>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9"/>
          <p:cNvSpPr/>
          <p:nvPr/>
        </p:nvSpPr>
        <p:spPr>
          <a:xfrm>
            <a:off x="7195039" y="1707143"/>
            <a:ext cx="1088748" cy="1028542"/>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2"/>
        <p:cNvGrpSpPr/>
        <p:nvPr/>
      </p:nvGrpSpPr>
      <p:grpSpPr>
        <a:xfrm>
          <a:off x="0" y="0"/>
          <a:ext cx="0" cy="0"/>
          <a:chOff x="0" y="0"/>
          <a:chExt cx="0" cy="0"/>
        </a:xfrm>
      </p:grpSpPr>
      <p:sp>
        <p:nvSpPr>
          <p:cNvPr id="693" name="Google Shape;693;p47"/>
          <p:cNvSpPr/>
          <p:nvPr/>
        </p:nvSpPr>
        <p:spPr>
          <a:xfrm>
            <a:off x="1605953" y="1391328"/>
            <a:ext cx="1827986" cy="466213"/>
          </a:xfrm>
          <a:custGeom>
            <a:avLst/>
            <a:gdLst/>
            <a:ahLst/>
            <a:cxnLst/>
            <a:rect l="l" t="t" r="r" b="b"/>
            <a:pathLst>
              <a:path w="51431" h="51430" extrusionOk="0">
                <a:moveTo>
                  <a:pt x="1" y="0"/>
                </a:moveTo>
                <a:lnTo>
                  <a:pt x="1" y="51429"/>
                </a:lnTo>
                <a:lnTo>
                  <a:pt x="51430" y="51429"/>
                </a:lnTo>
                <a:lnTo>
                  <a:pt x="51430"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7"/>
          <p:cNvSpPr txBox="1">
            <a:spLocks noGrp="1"/>
          </p:cNvSpPr>
          <p:nvPr>
            <p:ph type="title"/>
          </p:nvPr>
        </p:nvSpPr>
        <p:spPr>
          <a:xfrm>
            <a:off x="1605949" y="1659900"/>
            <a:ext cx="1902300" cy="41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300"/>
              <a:t>Questions?</a:t>
            </a:r>
            <a:endParaRPr sz="2300"/>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695" name="Google Shape;695;p47"/>
          <p:cNvSpPr/>
          <p:nvPr/>
        </p:nvSpPr>
        <p:spPr>
          <a:xfrm>
            <a:off x="55350" y="90450"/>
            <a:ext cx="4910474" cy="1056606"/>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7"/>
          <p:cNvSpPr txBox="1">
            <a:spLocks noGrp="1"/>
          </p:cNvSpPr>
          <p:nvPr>
            <p:ph type="title"/>
          </p:nvPr>
        </p:nvSpPr>
        <p:spPr>
          <a:xfrm>
            <a:off x="399650" y="211650"/>
            <a:ext cx="4534800" cy="8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a:solidFill>
                  <a:schemeClr val="accent1"/>
                </a:solidFill>
              </a:rPr>
              <a:t>Thank you</a:t>
            </a:r>
            <a:endParaRPr sz="4400">
              <a:solidFill>
                <a:schemeClr val="accen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48"/>
          <p:cNvSpPr txBox="1">
            <a:spLocks noGrp="1"/>
          </p:cNvSpPr>
          <p:nvPr>
            <p:ph type="title"/>
          </p:nvPr>
        </p:nvSpPr>
        <p:spPr>
          <a:xfrm>
            <a:off x="720000" y="555600"/>
            <a:ext cx="7704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Sources</a:t>
            </a:r>
            <a:endParaRPr/>
          </a:p>
        </p:txBody>
      </p:sp>
      <p:sp>
        <p:nvSpPr>
          <p:cNvPr id="702" name="Google Shape;702;p48"/>
          <p:cNvSpPr txBox="1">
            <a:spLocks noGrp="1"/>
          </p:cNvSpPr>
          <p:nvPr>
            <p:ph type="body" idx="1"/>
          </p:nvPr>
        </p:nvSpPr>
        <p:spPr>
          <a:xfrm>
            <a:off x="720000" y="1618014"/>
            <a:ext cx="6228000" cy="22038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a:t>Mass Mobilization Dataset:</a:t>
            </a:r>
            <a:endParaRPr/>
          </a:p>
          <a:p>
            <a:pPr marL="457200" lvl="0" indent="-317500" algn="l" rtl="0">
              <a:lnSpc>
                <a:spcPct val="150000"/>
              </a:lnSpc>
              <a:spcBef>
                <a:spcPts val="0"/>
              </a:spcBef>
              <a:spcAft>
                <a:spcPts val="0"/>
              </a:spcAft>
              <a:buSzPts val="1400"/>
              <a:buChar char="●"/>
            </a:pPr>
            <a:r>
              <a:rPr lang="en" u="sng">
                <a:solidFill>
                  <a:schemeClr val="hlink"/>
                </a:solidFill>
                <a:hlinkClick r:id="rId3"/>
              </a:rPr>
              <a:t>https://massmobilization.github.io/visualization.html</a:t>
            </a:r>
            <a:endParaRPr/>
          </a:p>
          <a:p>
            <a:pPr marL="457200" lvl="0" indent="-317500" algn="l" rtl="0">
              <a:lnSpc>
                <a:spcPct val="150000"/>
              </a:lnSpc>
              <a:spcBef>
                <a:spcPts val="0"/>
              </a:spcBef>
              <a:spcAft>
                <a:spcPts val="0"/>
              </a:spcAft>
              <a:buSzPts val="1400"/>
              <a:buChar char="●"/>
            </a:pPr>
            <a:r>
              <a:rPr lang="en"/>
              <a:t>Slides template: </a:t>
            </a:r>
            <a:r>
              <a:rPr lang="en" u="sng">
                <a:solidFill>
                  <a:schemeClr val="hlink"/>
                </a:solidFill>
                <a:hlinkClick r:id="rId4"/>
              </a:rPr>
              <a:t>https://slidesgo.com/</a:t>
            </a:r>
            <a:endParaRPr/>
          </a:p>
          <a:p>
            <a:pPr marL="457200" lvl="0" indent="-317500" algn="l" rtl="0">
              <a:lnSpc>
                <a:spcPct val="150000"/>
              </a:lnSpc>
              <a:spcBef>
                <a:spcPts val="0"/>
              </a:spcBef>
              <a:spcAft>
                <a:spcPts val="0"/>
              </a:spcAft>
              <a:buSzPts val="1400"/>
              <a:buChar char="●"/>
            </a:pPr>
            <a:r>
              <a:rPr lang="en" u="sng"/>
              <a:t>https://www.npr.org/sections/pictureshow/2019/12/31/790256816/the-2010s-a-decade-of-protests-around-the-world</a:t>
            </a:r>
            <a:endParaRPr u="sng"/>
          </a:p>
          <a:p>
            <a:pPr marL="45720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0"/>
          <p:cNvSpPr txBox="1">
            <a:spLocks noGrp="1"/>
          </p:cNvSpPr>
          <p:nvPr>
            <p:ph type="title"/>
          </p:nvPr>
        </p:nvSpPr>
        <p:spPr>
          <a:xfrm>
            <a:off x="1250750" y="340425"/>
            <a:ext cx="4534800" cy="81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a:t>Problem Statement</a:t>
            </a:r>
            <a:endParaRPr sz="4400"/>
          </a:p>
        </p:txBody>
      </p:sp>
      <p:sp>
        <p:nvSpPr>
          <p:cNvPr id="291" name="Google Shape;291;p30"/>
          <p:cNvSpPr txBox="1">
            <a:spLocks noGrp="1"/>
          </p:cNvSpPr>
          <p:nvPr>
            <p:ph type="body" idx="1"/>
          </p:nvPr>
        </p:nvSpPr>
        <p:spPr>
          <a:xfrm>
            <a:off x="4411025" y="1308600"/>
            <a:ext cx="4357200" cy="31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Protests groups are </a:t>
            </a:r>
            <a:r>
              <a:rPr lang="en" sz="2400" i="1">
                <a:solidFill>
                  <a:srgbClr val="FF0000"/>
                </a:solidFill>
              </a:rPr>
              <a:t>not</a:t>
            </a:r>
            <a:r>
              <a:rPr lang="en" sz="2400"/>
              <a:t> reaching full potential</a:t>
            </a:r>
            <a:endParaRPr sz="2400"/>
          </a:p>
          <a:p>
            <a:pPr marL="0" lvl="0" indent="0" algn="l" rtl="0">
              <a:spcBef>
                <a:spcPts val="1600"/>
              </a:spcBef>
              <a:spcAft>
                <a:spcPts val="0"/>
              </a:spcAft>
              <a:buNone/>
            </a:pPr>
            <a:r>
              <a:rPr lang="en" sz="2400"/>
              <a:t>Use prediction models to guess government response with reasonable confidence</a:t>
            </a:r>
            <a:endParaRPr sz="2400"/>
          </a:p>
          <a:p>
            <a:pPr marL="0" lvl="0" indent="0" algn="l" rtl="0">
              <a:spcBef>
                <a:spcPts val="1600"/>
              </a:spcBef>
              <a:spcAft>
                <a:spcPts val="1600"/>
              </a:spcAft>
              <a:buNone/>
            </a:pPr>
            <a:endParaRPr/>
          </a:p>
        </p:txBody>
      </p:sp>
      <p:grpSp>
        <p:nvGrpSpPr>
          <p:cNvPr id="292" name="Google Shape;292;p30"/>
          <p:cNvGrpSpPr/>
          <p:nvPr/>
        </p:nvGrpSpPr>
        <p:grpSpPr>
          <a:xfrm>
            <a:off x="95813" y="1361789"/>
            <a:ext cx="3881567" cy="3380369"/>
            <a:chOff x="248213" y="1361789"/>
            <a:chExt cx="3881567" cy="3380369"/>
          </a:xfrm>
        </p:grpSpPr>
        <p:grpSp>
          <p:nvGrpSpPr>
            <p:cNvPr id="293" name="Google Shape;293;p30"/>
            <p:cNvGrpSpPr/>
            <p:nvPr/>
          </p:nvGrpSpPr>
          <p:grpSpPr>
            <a:xfrm>
              <a:off x="248213" y="1361789"/>
              <a:ext cx="3881567" cy="3380369"/>
              <a:chOff x="4412434" y="1264101"/>
              <a:chExt cx="4557970" cy="3837404"/>
            </a:xfrm>
          </p:grpSpPr>
          <p:grpSp>
            <p:nvGrpSpPr>
              <p:cNvPr id="294" name="Google Shape;294;p30"/>
              <p:cNvGrpSpPr/>
              <p:nvPr/>
            </p:nvGrpSpPr>
            <p:grpSpPr>
              <a:xfrm>
                <a:off x="4412434" y="1264101"/>
                <a:ext cx="4557970" cy="3837404"/>
                <a:chOff x="4830500" y="1385025"/>
                <a:chExt cx="3885075" cy="3271165"/>
              </a:xfrm>
            </p:grpSpPr>
            <p:sp>
              <p:nvSpPr>
                <p:cNvPr id="295" name="Google Shape;295;p30"/>
                <p:cNvSpPr/>
                <p:nvPr/>
              </p:nvSpPr>
              <p:spPr>
                <a:xfrm>
                  <a:off x="6334300" y="3969775"/>
                  <a:ext cx="878425" cy="499400"/>
                </a:xfrm>
                <a:custGeom>
                  <a:avLst/>
                  <a:gdLst/>
                  <a:ahLst/>
                  <a:cxnLst/>
                  <a:rect l="l" t="t" r="r" b="b"/>
                  <a:pathLst>
                    <a:path w="35137" h="19976" extrusionOk="0">
                      <a:moveTo>
                        <a:pt x="2502" y="0"/>
                      </a:moveTo>
                      <a:lnTo>
                        <a:pt x="1382" y="15159"/>
                      </a:lnTo>
                      <a:cubicBezTo>
                        <a:pt x="1233" y="16840"/>
                        <a:pt x="785" y="18482"/>
                        <a:pt x="1" y="19976"/>
                      </a:cubicBezTo>
                      <a:lnTo>
                        <a:pt x="35136" y="19976"/>
                      </a:lnTo>
                      <a:cubicBezTo>
                        <a:pt x="34203" y="18482"/>
                        <a:pt x="33680" y="16802"/>
                        <a:pt x="33605" y="15085"/>
                      </a:cubicBezTo>
                      <a:lnTo>
                        <a:pt x="324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6147617" y="4469164"/>
                  <a:ext cx="1248975" cy="187026"/>
                </a:xfrm>
                <a:custGeom>
                  <a:avLst/>
                  <a:gdLst/>
                  <a:ahLst/>
                  <a:cxnLst/>
                  <a:rect l="l" t="t" r="r" b="b"/>
                  <a:pathLst>
                    <a:path w="49959" h="5565" extrusionOk="0">
                      <a:moveTo>
                        <a:pt x="1120" y="1"/>
                      </a:moveTo>
                      <a:cubicBezTo>
                        <a:pt x="485" y="1"/>
                        <a:pt x="0" y="524"/>
                        <a:pt x="0" y="1121"/>
                      </a:cubicBezTo>
                      <a:lnTo>
                        <a:pt x="0" y="4444"/>
                      </a:lnTo>
                      <a:cubicBezTo>
                        <a:pt x="0" y="5042"/>
                        <a:pt x="485" y="5564"/>
                        <a:pt x="1120" y="5564"/>
                      </a:cubicBezTo>
                      <a:lnTo>
                        <a:pt x="48839" y="5564"/>
                      </a:lnTo>
                      <a:cubicBezTo>
                        <a:pt x="49473" y="5564"/>
                        <a:pt x="49959" y="5042"/>
                        <a:pt x="49959" y="4444"/>
                      </a:cubicBezTo>
                      <a:lnTo>
                        <a:pt x="49959" y="1121"/>
                      </a:lnTo>
                      <a:cubicBezTo>
                        <a:pt x="49959" y="524"/>
                        <a:pt x="49473" y="1"/>
                        <a:pt x="48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4830500" y="3698125"/>
                  <a:ext cx="3885075" cy="364075"/>
                </a:xfrm>
                <a:custGeom>
                  <a:avLst/>
                  <a:gdLst/>
                  <a:ahLst/>
                  <a:cxnLst/>
                  <a:rect l="l" t="t" r="r" b="b"/>
                  <a:pathLst>
                    <a:path w="155403" h="14563" extrusionOk="0">
                      <a:moveTo>
                        <a:pt x="1" y="1"/>
                      </a:moveTo>
                      <a:lnTo>
                        <a:pt x="1" y="9671"/>
                      </a:lnTo>
                      <a:cubicBezTo>
                        <a:pt x="1" y="12360"/>
                        <a:pt x="2204" y="14563"/>
                        <a:pt x="4929" y="14563"/>
                      </a:cubicBezTo>
                      <a:lnTo>
                        <a:pt x="150511" y="14563"/>
                      </a:lnTo>
                      <a:cubicBezTo>
                        <a:pt x="153200" y="14563"/>
                        <a:pt x="155403" y="12360"/>
                        <a:pt x="155403" y="9671"/>
                      </a:cubicBezTo>
                      <a:lnTo>
                        <a:pt x="1554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p:nvPr/>
              </p:nvSpPr>
              <p:spPr>
                <a:xfrm>
                  <a:off x="4830500" y="1385025"/>
                  <a:ext cx="3884150" cy="2312200"/>
                </a:xfrm>
                <a:custGeom>
                  <a:avLst/>
                  <a:gdLst/>
                  <a:ahLst/>
                  <a:cxnLst/>
                  <a:rect l="l" t="t" r="r" b="b"/>
                  <a:pathLst>
                    <a:path w="155366" h="92488" extrusionOk="0">
                      <a:moveTo>
                        <a:pt x="4929" y="1"/>
                      </a:moveTo>
                      <a:cubicBezTo>
                        <a:pt x="2204" y="1"/>
                        <a:pt x="1" y="2204"/>
                        <a:pt x="1" y="4929"/>
                      </a:cubicBezTo>
                      <a:lnTo>
                        <a:pt x="1" y="92487"/>
                      </a:lnTo>
                      <a:lnTo>
                        <a:pt x="155365" y="92487"/>
                      </a:lnTo>
                      <a:lnTo>
                        <a:pt x="155365" y="4929"/>
                      </a:lnTo>
                      <a:cubicBezTo>
                        <a:pt x="155365" y="2204"/>
                        <a:pt x="153162" y="1"/>
                        <a:pt x="150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4991050" y="1539050"/>
                  <a:ext cx="3548100" cy="2005075"/>
                </a:xfrm>
                <a:custGeom>
                  <a:avLst/>
                  <a:gdLst/>
                  <a:ahLst/>
                  <a:cxnLst/>
                  <a:rect l="l" t="t" r="r" b="b"/>
                  <a:pathLst>
                    <a:path w="141924" h="80203" extrusionOk="0">
                      <a:moveTo>
                        <a:pt x="1" y="1"/>
                      </a:moveTo>
                      <a:lnTo>
                        <a:pt x="1" y="80203"/>
                      </a:lnTo>
                      <a:lnTo>
                        <a:pt x="141924" y="80203"/>
                      </a:lnTo>
                      <a:lnTo>
                        <a:pt x="141924" y="1"/>
                      </a:lnTo>
                      <a:close/>
                    </a:path>
                  </a:pathLst>
                </a:custGeom>
                <a:solidFill>
                  <a:srgbClr val="EF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30"/>
              <p:cNvSpPr/>
              <p:nvPr/>
            </p:nvSpPr>
            <p:spPr>
              <a:xfrm>
                <a:off x="6614475" y="4114800"/>
                <a:ext cx="153900" cy="15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1" name="Google Shape;301;p30"/>
            <p:cNvPicPr preferRelativeResize="0"/>
            <p:nvPr/>
          </p:nvPicPr>
          <p:blipFill rotWithShape="1">
            <a:blip r:embed="rId3">
              <a:alphaModFix/>
            </a:blip>
            <a:srcRect r="882" b="10418"/>
            <a:stretch/>
          </p:blipFill>
          <p:spPr>
            <a:xfrm>
              <a:off x="345225" y="1485350"/>
              <a:ext cx="3614700" cy="2148300"/>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92"/>
                                        </p:tgtEl>
                                        <p:attrNameLst>
                                          <p:attrName>style.visibility</p:attrName>
                                        </p:attrNameLst>
                                      </p:cBhvr>
                                      <p:to>
                                        <p:strVal val="visible"/>
                                      </p:to>
                                    </p:set>
                                    <p:anim calcmode="lin" valueType="num">
                                      <p:cBhvr additive="base">
                                        <p:cTn id="7" dur="1000"/>
                                        <p:tgtEl>
                                          <p:spTgt spid="29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5"/>
        <p:cNvGrpSpPr/>
        <p:nvPr/>
      </p:nvGrpSpPr>
      <p:grpSpPr>
        <a:xfrm>
          <a:off x="0" y="0"/>
          <a:ext cx="0" cy="0"/>
          <a:chOff x="0" y="0"/>
          <a:chExt cx="0" cy="0"/>
        </a:xfrm>
      </p:grpSpPr>
      <p:sp>
        <p:nvSpPr>
          <p:cNvPr id="306" name="Google Shape;306;p31"/>
          <p:cNvSpPr/>
          <p:nvPr/>
        </p:nvSpPr>
        <p:spPr>
          <a:xfrm>
            <a:off x="757300" y="1253450"/>
            <a:ext cx="6902426" cy="1817793"/>
          </a:xfrm>
          <a:custGeom>
            <a:avLst/>
            <a:gdLst/>
            <a:ahLst/>
            <a:cxnLst/>
            <a:rect l="l" t="t" r="r" b="b"/>
            <a:pathLst>
              <a:path w="51431" h="51430" extrusionOk="0">
                <a:moveTo>
                  <a:pt x="1" y="0"/>
                </a:moveTo>
                <a:lnTo>
                  <a:pt x="1" y="51429"/>
                </a:lnTo>
                <a:lnTo>
                  <a:pt x="51430" y="51429"/>
                </a:lnTo>
                <a:lnTo>
                  <a:pt x="51430" y="0"/>
                </a:lnTo>
                <a:close/>
              </a:path>
            </a:pathLst>
          </a:custGeom>
          <a:solidFill>
            <a:srgbClr val="0D17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txBox="1">
            <a:spLocks noGrp="1"/>
          </p:cNvSpPr>
          <p:nvPr>
            <p:ph type="title"/>
          </p:nvPr>
        </p:nvSpPr>
        <p:spPr>
          <a:xfrm>
            <a:off x="1025275" y="1578450"/>
            <a:ext cx="6538200" cy="149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accent1"/>
                </a:solidFill>
              </a:rPr>
              <a:t>Data Source</a:t>
            </a:r>
            <a:r>
              <a:rPr lang="en" sz="2400"/>
              <a:t> - Mass Mobilization Dataset</a:t>
            </a:r>
            <a:endParaRPr sz="2400"/>
          </a:p>
          <a:p>
            <a:pPr marL="0" lvl="0" indent="0" algn="l" rtl="0">
              <a:spcBef>
                <a:spcPts val="0"/>
              </a:spcBef>
              <a:spcAft>
                <a:spcPts val="0"/>
              </a:spcAft>
              <a:buNone/>
            </a:pPr>
            <a:endParaRPr sz="2400"/>
          </a:p>
          <a:p>
            <a:pPr marL="0" lvl="0" indent="0" algn="l" rtl="0">
              <a:spcBef>
                <a:spcPts val="0"/>
              </a:spcBef>
              <a:spcAft>
                <a:spcPts val="0"/>
              </a:spcAft>
              <a:buNone/>
            </a:pPr>
            <a:r>
              <a:rPr lang="en" sz="2400">
                <a:solidFill>
                  <a:schemeClr val="accent4"/>
                </a:solidFill>
              </a:rPr>
              <a:t>Data Features</a:t>
            </a:r>
            <a:r>
              <a:rPr lang="en" sz="2400"/>
              <a:t> - demands, responses, location, brief notes on each protest, etc</a:t>
            </a:r>
            <a:endParaRPr sz="2400"/>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308" name="Google Shape;308;p31"/>
          <p:cNvSpPr/>
          <p:nvPr/>
        </p:nvSpPr>
        <p:spPr>
          <a:xfrm>
            <a:off x="55350" y="90450"/>
            <a:ext cx="4910474" cy="1056606"/>
          </a:xfrm>
          <a:custGeom>
            <a:avLst/>
            <a:gdLst/>
            <a:ahLst/>
            <a:cxnLst/>
            <a:rect l="l" t="t" r="r" b="b"/>
            <a:pathLst>
              <a:path w="52737" h="52738" extrusionOk="0">
                <a:moveTo>
                  <a:pt x="0" y="1"/>
                </a:moveTo>
                <a:lnTo>
                  <a:pt x="0" y="52737"/>
                </a:lnTo>
                <a:lnTo>
                  <a:pt x="52737" y="52737"/>
                </a:lnTo>
                <a:lnTo>
                  <a:pt x="527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txBox="1">
            <a:spLocks noGrp="1"/>
          </p:cNvSpPr>
          <p:nvPr>
            <p:ph type="title"/>
          </p:nvPr>
        </p:nvSpPr>
        <p:spPr>
          <a:xfrm>
            <a:off x="399650" y="211650"/>
            <a:ext cx="4534800" cy="8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a:solidFill>
                  <a:schemeClr val="accent1"/>
                </a:solidFill>
              </a:rPr>
              <a:t>Background</a:t>
            </a:r>
            <a:endParaRPr sz="4400">
              <a:solidFill>
                <a:schemeClr val="accen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pic>
        <p:nvPicPr>
          <p:cNvPr id="314" name="Google Shape;314;p32"/>
          <p:cNvPicPr preferRelativeResize="0"/>
          <p:nvPr/>
        </p:nvPicPr>
        <p:blipFill>
          <a:blip r:embed="rId3">
            <a:alphaModFix/>
          </a:blip>
          <a:stretch>
            <a:fillRect/>
          </a:stretch>
        </p:blipFill>
        <p:spPr>
          <a:xfrm>
            <a:off x="5639350" y="392225"/>
            <a:ext cx="2424174" cy="4166600"/>
          </a:xfrm>
          <a:prstGeom prst="rect">
            <a:avLst/>
          </a:prstGeom>
          <a:noFill/>
          <a:ln>
            <a:noFill/>
          </a:ln>
        </p:spPr>
      </p:pic>
      <p:sp>
        <p:nvSpPr>
          <p:cNvPr id="315" name="Google Shape;315;p32"/>
          <p:cNvSpPr txBox="1">
            <a:spLocks noGrp="1"/>
          </p:cNvSpPr>
          <p:nvPr>
            <p:ph type="title"/>
          </p:nvPr>
        </p:nvSpPr>
        <p:spPr>
          <a:xfrm>
            <a:off x="37000" y="178175"/>
            <a:ext cx="5210100" cy="113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Organization &amp; Engineering</a:t>
            </a:r>
            <a:endParaRPr/>
          </a:p>
        </p:txBody>
      </p:sp>
      <p:sp>
        <p:nvSpPr>
          <p:cNvPr id="316" name="Google Shape;316;p32"/>
          <p:cNvSpPr txBox="1">
            <a:spLocks noGrp="1"/>
          </p:cNvSpPr>
          <p:nvPr>
            <p:ph type="subTitle" idx="1"/>
          </p:nvPr>
        </p:nvSpPr>
        <p:spPr>
          <a:xfrm>
            <a:off x="182900" y="1362750"/>
            <a:ext cx="5397300" cy="241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Key points</a:t>
            </a:r>
            <a:endParaRPr sz="2800"/>
          </a:p>
          <a:p>
            <a:pPr marL="457200" lvl="0" indent="-342900" algn="l" rtl="0">
              <a:spcBef>
                <a:spcPts val="1600"/>
              </a:spcBef>
              <a:spcAft>
                <a:spcPts val="0"/>
              </a:spcAft>
              <a:buSzPts val="1800"/>
              <a:buChar char="●"/>
            </a:pPr>
            <a:r>
              <a:rPr lang="en" sz="1800"/>
              <a:t>Engineer </a:t>
            </a:r>
            <a:r>
              <a:rPr lang="en" sz="1800" i="1"/>
              <a:t>protest length </a:t>
            </a:r>
            <a:r>
              <a:rPr lang="en" sz="1800"/>
              <a:t>feature</a:t>
            </a:r>
            <a:endParaRPr sz="1800"/>
          </a:p>
          <a:p>
            <a:pPr marL="457200" lvl="0" indent="-342900" algn="l" rtl="0">
              <a:spcBef>
                <a:spcPts val="1000"/>
              </a:spcBef>
              <a:spcAft>
                <a:spcPts val="0"/>
              </a:spcAft>
              <a:buSzPts val="1800"/>
              <a:buChar char="●"/>
            </a:pPr>
            <a:r>
              <a:rPr lang="en" sz="1800"/>
              <a:t>Dummify protester </a:t>
            </a:r>
            <a:r>
              <a:rPr lang="en" sz="1800" i="1"/>
              <a:t>demands</a:t>
            </a:r>
            <a:r>
              <a:rPr lang="en" sz="1800"/>
              <a:t> and government </a:t>
            </a:r>
            <a:r>
              <a:rPr lang="en" sz="1800" i="1"/>
              <a:t>responses</a:t>
            </a:r>
            <a:endParaRPr sz="1800" i="1"/>
          </a:p>
          <a:p>
            <a:pPr marL="457200" lvl="0" indent="-342900" algn="l" rtl="0">
              <a:spcBef>
                <a:spcPts val="1000"/>
              </a:spcBef>
              <a:spcAft>
                <a:spcPts val="0"/>
              </a:spcAft>
              <a:buSzPts val="1800"/>
              <a:buChar char="●"/>
            </a:pPr>
            <a:r>
              <a:rPr lang="en" sz="1800"/>
              <a:t>Quantitative vs Qualitative (notes) features</a:t>
            </a:r>
            <a:endParaRPr sz="1800"/>
          </a:p>
          <a:p>
            <a:pPr marL="457200" lvl="0" indent="0" algn="l" rtl="0">
              <a:spcBef>
                <a:spcPts val="1000"/>
              </a:spcBef>
              <a:spcAft>
                <a:spcPts val="1600"/>
              </a:spcAft>
              <a:buNone/>
            </a:pP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3"/>
          <p:cNvSpPr txBox="1">
            <a:spLocks noGrp="1"/>
          </p:cNvSpPr>
          <p:nvPr>
            <p:ph type="title"/>
          </p:nvPr>
        </p:nvSpPr>
        <p:spPr>
          <a:xfrm>
            <a:off x="37000" y="178175"/>
            <a:ext cx="5210100" cy="113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Organization &amp; Engineering (cont.)</a:t>
            </a:r>
            <a:endParaRPr/>
          </a:p>
        </p:txBody>
      </p:sp>
      <p:sp>
        <p:nvSpPr>
          <p:cNvPr id="322" name="Google Shape;322;p33"/>
          <p:cNvSpPr txBox="1">
            <a:spLocks noGrp="1"/>
          </p:cNvSpPr>
          <p:nvPr>
            <p:ph type="subTitle" idx="1"/>
          </p:nvPr>
        </p:nvSpPr>
        <p:spPr>
          <a:xfrm>
            <a:off x="182900" y="1362750"/>
            <a:ext cx="7587900" cy="56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Our *7 target variables - </a:t>
            </a:r>
            <a:r>
              <a:rPr lang="en" sz="2800" i="1"/>
              <a:t>gov. responses</a:t>
            </a:r>
            <a:endParaRPr sz="2800" i="1"/>
          </a:p>
          <a:p>
            <a:pPr marL="0" lvl="0" indent="0" algn="l" rtl="0">
              <a:spcBef>
                <a:spcPts val="1600"/>
              </a:spcBef>
              <a:spcAft>
                <a:spcPts val="0"/>
              </a:spcAft>
              <a:buNone/>
            </a:pPr>
            <a:endParaRPr sz="1800"/>
          </a:p>
          <a:p>
            <a:pPr marL="457200" lvl="0" indent="0" algn="l" rtl="0">
              <a:spcBef>
                <a:spcPts val="1000"/>
              </a:spcBef>
              <a:spcAft>
                <a:spcPts val="1600"/>
              </a:spcAft>
              <a:buNone/>
            </a:pPr>
            <a:endParaRPr sz="1800"/>
          </a:p>
        </p:txBody>
      </p:sp>
      <p:sp>
        <p:nvSpPr>
          <p:cNvPr id="323" name="Google Shape;323;p33"/>
          <p:cNvSpPr txBox="1">
            <a:spLocks noGrp="1"/>
          </p:cNvSpPr>
          <p:nvPr>
            <p:ph type="subTitle" idx="1"/>
          </p:nvPr>
        </p:nvSpPr>
        <p:spPr>
          <a:xfrm>
            <a:off x="182900" y="1931550"/>
            <a:ext cx="3495300" cy="2198100"/>
          </a:xfrm>
          <a:prstGeom prst="rect">
            <a:avLst/>
          </a:prstGeom>
        </p:spPr>
        <p:txBody>
          <a:bodyPr spcFirstLastPara="1" wrap="square" lIns="91425" tIns="91425" rIns="91425" bIns="91425" anchor="t" anchorCtr="0">
            <a:noAutofit/>
          </a:bodyPr>
          <a:lstStyle/>
          <a:p>
            <a:pPr marL="457200" lvl="0" indent="-361950" algn="l" rtl="0">
              <a:spcBef>
                <a:spcPts val="0"/>
              </a:spcBef>
              <a:spcAft>
                <a:spcPts val="0"/>
              </a:spcAft>
              <a:buSzPts val="2100"/>
              <a:buAutoNum type="arabicPeriod"/>
            </a:pPr>
            <a:r>
              <a:rPr lang="en" sz="2100"/>
              <a:t>Ignore</a:t>
            </a:r>
            <a:endParaRPr sz="2100"/>
          </a:p>
          <a:p>
            <a:pPr marL="457200" lvl="0" indent="-361950" algn="l" rtl="0">
              <a:spcBef>
                <a:spcPts val="1000"/>
              </a:spcBef>
              <a:spcAft>
                <a:spcPts val="0"/>
              </a:spcAft>
              <a:buSzPts val="2100"/>
              <a:buAutoNum type="arabicPeriod"/>
            </a:pPr>
            <a:r>
              <a:rPr lang="en" sz="2100"/>
              <a:t>Accomodation</a:t>
            </a:r>
            <a:endParaRPr sz="2100"/>
          </a:p>
          <a:p>
            <a:pPr marL="457200" lvl="0" indent="-361950" algn="l" rtl="0">
              <a:spcBef>
                <a:spcPts val="1000"/>
              </a:spcBef>
              <a:spcAft>
                <a:spcPts val="0"/>
              </a:spcAft>
              <a:buSzPts val="2100"/>
              <a:buAutoNum type="arabicPeriod"/>
            </a:pPr>
            <a:r>
              <a:rPr lang="en" sz="2100"/>
              <a:t>Arrests</a:t>
            </a:r>
            <a:endParaRPr sz="2100"/>
          </a:p>
          <a:p>
            <a:pPr marL="457200" lvl="0" indent="-361950" algn="l" rtl="0">
              <a:spcBef>
                <a:spcPts val="1000"/>
              </a:spcBef>
              <a:spcAft>
                <a:spcPts val="0"/>
              </a:spcAft>
              <a:buSzPts val="2100"/>
              <a:buAutoNum type="arabicPeriod"/>
            </a:pPr>
            <a:r>
              <a:rPr lang="en" sz="2100"/>
              <a:t>Beatings</a:t>
            </a:r>
            <a:endParaRPr sz="2100"/>
          </a:p>
          <a:p>
            <a:pPr marL="457200" lvl="0" indent="0" algn="l" rtl="0">
              <a:spcBef>
                <a:spcPts val="1000"/>
              </a:spcBef>
              <a:spcAft>
                <a:spcPts val="1600"/>
              </a:spcAft>
              <a:buNone/>
            </a:pPr>
            <a:endParaRPr sz="1800"/>
          </a:p>
        </p:txBody>
      </p:sp>
      <p:sp>
        <p:nvSpPr>
          <p:cNvPr id="324" name="Google Shape;324;p33"/>
          <p:cNvSpPr txBox="1">
            <a:spLocks noGrp="1"/>
          </p:cNvSpPr>
          <p:nvPr>
            <p:ph type="subTitle" idx="1"/>
          </p:nvPr>
        </p:nvSpPr>
        <p:spPr>
          <a:xfrm>
            <a:off x="3362175" y="1931550"/>
            <a:ext cx="3495300" cy="21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t>5.   Crowd dispersal</a:t>
            </a:r>
            <a:endParaRPr sz="2100"/>
          </a:p>
          <a:p>
            <a:pPr marL="0" lvl="0" indent="0" algn="l" rtl="0">
              <a:spcBef>
                <a:spcPts val="1000"/>
              </a:spcBef>
              <a:spcAft>
                <a:spcPts val="0"/>
              </a:spcAft>
              <a:buNone/>
            </a:pPr>
            <a:r>
              <a:rPr lang="en" sz="2100"/>
              <a:t>6.  Killings</a:t>
            </a:r>
            <a:endParaRPr sz="2100"/>
          </a:p>
          <a:p>
            <a:pPr marL="0" lvl="0" indent="0" algn="l" rtl="0">
              <a:spcBef>
                <a:spcPts val="1000"/>
              </a:spcBef>
              <a:spcAft>
                <a:spcPts val="0"/>
              </a:spcAft>
              <a:buNone/>
            </a:pPr>
            <a:r>
              <a:rPr lang="en" sz="2100"/>
              <a:t>7.   Shootings</a:t>
            </a:r>
            <a:endParaRPr sz="2100"/>
          </a:p>
          <a:p>
            <a:pPr marL="0" lvl="0" indent="0" algn="l" rtl="0">
              <a:spcBef>
                <a:spcPts val="1000"/>
              </a:spcBef>
              <a:spcAft>
                <a:spcPts val="0"/>
              </a:spcAft>
              <a:buNone/>
            </a:pPr>
            <a:endParaRPr sz="2100"/>
          </a:p>
          <a:p>
            <a:pPr marL="457200" lvl="0" indent="0" algn="l" rtl="0">
              <a:spcBef>
                <a:spcPts val="1000"/>
              </a:spcBef>
              <a:spcAft>
                <a:spcPts val="1600"/>
              </a:spcAft>
              <a:buNone/>
            </a:pPr>
            <a:endParaRPr sz="1800"/>
          </a:p>
        </p:txBody>
      </p:sp>
      <p:sp>
        <p:nvSpPr>
          <p:cNvPr id="325" name="Google Shape;325;p33"/>
          <p:cNvSpPr txBox="1">
            <a:spLocks noGrp="1"/>
          </p:cNvSpPr>
          <p:nvPr>
            <p:ph type="subTitle" idx="1"/>
          </p:nvPr>
        </p:nvSpPr>
        <p:spPr>
          <a:xfrm>
            <a:off x="3971300" y="3993175"/>
            <a:ext cx="3897900" cy="106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*...Or </a:t>
            </a:r>
            <a:r>
              <a:rPr lang="en" sz="2800" i="1"/>
              <a:t>consolidate</a:t>
            </a:r>
            <a:r>
              <a:rPr lang="en" sz="2800"/>
              <a:t> target variables</a:t>
            </a:r>
            <a:endParaRPr sz="2800" i="1"/>
          </a:p>
          <a:p>
            <a:pPr marL="0" lvl="0" indent="0" algn="l" rtl="0">
              <a:spcBef>
                <a:spcPts val="1600"/>
              </a:spcBef>
              <a:spcAft>
                <a:spcPts val="0"/>
              </a:spcAft>
              <a:buNone/>
            </a:pPr>
            <a:endParaRPr sz="1800"/>
          </a:p>
          <a:p>
            <a:pPr marL="457200" lvl="0" indent="0" algn="l" rtl="0">
              <a:spcBef>
                <a:spcPts val="1000"/>
              </a:spcBef>
              <a:spcAft>
                <a:spcPts val="1600"/>
              </a:spcAft>
              <a:buNone/>
            </a:pPr>
            <a:endParaRPr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3"/>
                                        </p:tgtEl>
                                        <p:attrNameLst>
                                          <p:attrName>style.visibility</p:attrName>
                                        </p:attrNameLst>
                                      </p:cBhvr>
                                      <p:to>
                                        <p:strVal val="visible"/>
                                      </p:to>
                                    </p:set>
                                    <p:animEffect transition="in" filter="fade">
                                      <p:cBhvr>
                                        <p:cTn id="7" dur="1000"/>
                                        <p:tgtEl>
                                          <p:spTgt spid="32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24"/>
                                        </p:tgtEl>
                                        <p:attrNameLst>
                                          <p:attrName>style.visibility</p:attrName>
                                        </p:attrNameLst>
                                      </p:cBhvr>
                                      <p:to>
                                        <p:strVal val="visible"/>
                                      </p:to>
                                    </p:set>
                                    <p:animEffect transition="in" filter="fade">
                                      <p:cBhvr>
                                        <p:cTn id="11" dur="1000"/>
                                        <p:tgtEl>
                                          <p:spTgt spid="3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4"/>
          <p:cNvSpPr txBox="1">
            <a:spLocks noGrp="1"/>
          </p:cNvSpPr>
          <p:nvPr>
            <p:ph type="title"/>
          </p:nvPr>
        </p:nvSpPr>
        <p:spPr>
          <a:xfrm>
            <a:off x="37000" y="178175"/>
            <a:ext cx="5210100" cy="113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Organization &amp; Engineering (cont.)</a:t>
            </a:r>
            <a:endParaRPr/>
          </a:p>
        </p:txBody>
      </p:sp>
      <p:sp>
        <p:nvSpPr>
          <p:cNvPr id="331" name="Google Shape;331;p34"/>
          <p:cNvSpPr txBox="1">
            <a:spLocks noGrp="1"/>
          </p:cNvSpPr>
          <p:nvPr>
            <p:ph type="subTitle" idx="1"/>
          </p:nvPr>
        </p:nvSpPr>
        <p:spPr>
          <a:xfrm>
            <a:off x="182900" y="1362750"/>
            <a:ext cx="7587900" cy="56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Our *4 consolidated variables</a:t>
            </a:r>
            <a:endParaRPr sz="2800" i="1"/>
          </a:p>
          <a:p>
            <a:pPr marL="0" lvl="0" indent="0" algn="l" rtl="0">
              <a:spcBef>
                <a:spcPts val="1600"/>
              </a:spcBef>
              <a:spcAft>
                <a:spcPts val="0"/>
              </a:spcAft>
              <a:buNone/>
            </a:pPr>
            <a:endParaRPr sz="1800"/>
          </a:p>
          <a:p>
            <a:pPr marL="457200" lvl="0" indent="0" algn="l" rtl="0">
              <a:spcBef>
                <a:spcPts val="1000"/>
              </a:spcBef>
              <a:spcAft>
                <a:spcPts val="1600"/>
              </a:spcAft>
              <a:buNone/>
            </a:pPr>
            <a:endParaRPr sz="1800"/>
          </a:p>
        </p:txBody>
      </p:sp>
      <p:sp>
        <p:nvSpPr>
          <p:cNvPr id="332" name="Google Shape;332;p34"/>
          <p:cNvSpPr txBox="1">
            <a:spLocks noGrp="1"/>
          </p:cNvSpPr>
          <p:nvPr>
            <p:ph type="subTitle" idx="1"/>
          </p:nvPr>
        </p:nvSpPr>
        <p:spPr>
          <a:xfrm>
            <a:off x="182900" y="1931550"/>
            <a:ext cx="6638400" cy="2198100"/>
          </a:xfrm>
          <a:prstGeom prst="rect">
            <a:avLst/>
          </a:prstGeom>
        </p:spPr>
        <p:txBody>
          <a:bodyPr spcFirstLastPara="1" wrap="square" lIns="91425" tIns="91425" rIns="91425" bIns="91425" anchor="t" anchorCtr="0">
            <a:noAutofit/>
          </a:bodyPr>
          <a:lstStyle/>
          <a:p>
            <a:pPr marL="457200" lvl="0" indent="-361950" algn="l" rtl="0">
              <a:spcBef>
                <a:spcPts val="0"/>
              </a:spcBef>
              <a:spcAft>
                <a:spcPts val="0"/>
              </a:spcAft>
              <a:buSzPts val="2100"/>
              <a:buAutoNum type="arabicPeriod"/>
            </a:pPr>
            <a:r>
              <a:rPr lang="en" sz="2100"/>
              <a:t>Ignore</a:t>
            </a:r>
            <a:endParaRPr sz="2100"/>
          </a:p>
          <a:p>
            <a:pPr marL="457200" lvl="0" indent="-361950" algn="l" rtl="0">
              <a:spcBef>
                <a:spcPts val="1000"/>
              </a:spcBef>
              <a:spcAft>
                <a:spcPts val="0"/>
              </a:spcAft>
              <a:buSzPts val="2100"/>
              <a:buAutoNum type="arabicPeriod"/>
            </a:pPr>
            <a:r>
              <a:rPr lang="en" sz="2100"/>
              <a:t>Accomodation</a:t>
            </a:r>
            <a:endParaRPr sz="2100"/>
          </a:p>
          <a:p>
            <a:pPr marL="457200" lvl="0" indent="-361950" algn="l" rtl="0">
              <a:spcBef>
                <a:spcPts val="1000"/>
              </a:spcBef>
              <a:spcAft>
                <a:spcPts val="0"/>
              </a:spcAft>
              <a:buSzPts val="2100"/>
              <a:buAutoNum type="arabicPeriod"/>
            </a:pPr>
            <a:r>
              <a:rPr lang="en" sz="2100"/>
              <a:t>Adverse Reaction (arrests, crowd dispersal)</a:t>
            </a:r>
            <a:endParaRPr sz="2100"/>
          </a:p>
          <a:p>
            <a:pPr marL="457200" lvl="0" indent="-361950" algn="l" rtl="0">
              <a:spcBef>
                <a:spcPts val="1000"/>
              </a:spcBef>
              <a:spcAft>
                <a:spcPts val="0"/>
              </a:spcAft>
              <a:buSzPts val="2100"/>
              <a:buAutoNum type="arabicPeriod"/>
            </a:pPr>
            <a:r>
              <a:rPr lang="en" sz="2100"/>
              <a:t>State Violence (beatings, shootings, killings)</a:t>
            </a:r>
            <a:endParaRPr sz="2100"/>
          </a:p>
          <a:p>
            <a:pPr marL="457200" lvl="0" indent="0" algn="l" rtl="0">
              <a:spcBef>
                <a:spcPts val="1000"/>
              </a:spcBef>
              <a:spcAft>
                <a:spcPts val="1600"/>
              </a:spcAft>
              <a:buNone/>
            </a:pPr>
            <a:endParaRPr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32"/>
                                        </p:tgtEl>
                                        <p:attrNameLst>
                                          <p:attrName>style.visibility</p:attrName>
                                        </p:attrNameLst>
                                      </p:cBhvr>
                                      <p:to>
                                        <p:strVal val="visible"/>
                                      </p:to>
                                    </p:set>
                                    <p:animEffect transition="in" filter="fade">
                                      <p:cBhvr>
                                        <p:cTn id="7" dur="1000"/>
                                        <p:tgtEl>
                                          <p:spTgt spid="3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pic>
        <p:nvPicPr>
          <p:cNvPr id="337" name="Google Shape;337;p35"/>
          <p:cNvPicPr preferRelativeResize="0"/>
          <p:nvPr/>
        </p:nvPicPr>
        <p:blipFill>
          <a:blip r:embed="rId3">
            <a:alphaModFix/>
          </a:blip>
          <a:stretch>
            <a:fillRect/>
          </a:stretch>
        </p:blipFill>
        <p:spPr>
          <a:xfrm>
            <a:off x="219138" y="500408"/>
            <a:ext cx="3346313" cy="2000895"/>
          </a:xfrm>
          <a:prstGeom prst="rect">
            <a:avLst/>
          </a:prstGeom>
          <a:noFill/>
          <a:ln>
            <a:noFill/>
          </a:ln>
        </p:spPr>
      </p:pic>
      <p:sp>
        <p:nvSpPr>
          <p:cNvPr id="338" name="Google Shape;338;p35"/>
          <p:cNvSpPr txBox="1"/>
          <p:nvPr/>
        </p:nvSpPr>
        <p:spPr>
          <a:xfrm>
            <a:off x="219125" y="2501309"/>
            <a:ext cx="3768000" cy="25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650">
                <a:solidFill>
                  <a:srgbClr val="767676"/>
                </a:solidFill>
                <a:highlight>
                  <a:srgbClr val="FFFFFF"/>
                </a:highlight>
              </a:rPr>
              <a:t>A protester waves a red flag in front of anti-riot police in Rome in October 2011. Tens of thousands marched as part of a global day of protests inspired by Occupy Wall Street.</a:t>
            </a:r>
            <a:endParaRPr sz="650">
              <a:solidFill>
                <a:srgbClr val="767676"/>
              </a:solidFill>
              <a:highlight>
                <a:srgbClr val="FFFFFF"/>
              </a:highlight>
            </a:endParaRPr>
          </a:p>
          <a:p>
            <a:pPr marL="0" lvl="0" indent="0" algn="l" rtl="0">
              <a:lnSpc>
                <a:spcPct val="115000"/>
              </a:lnSpc>
              <a:spcBef>
                <a:spcPts val="200"/>
              </a:spcBef>
              <a:spcAft>
                <a:spcPts val="0"/>
              </a:spcAft>
              <a:buNone/>
            </a:pPr>
            <a:endParaRPr sz="1050">
              <a:solidFill>
                <a:srgbClr val="767676"/>
              </a:solidFill>
              <a:highlight>
                <a:srgbClr val="FFFFFF"/>
              </a:highlight>
            </a:endParaRPr>
          </a:p>
          <a:p>
            <a:pPr marL="0" lvl="0" indent="0" algn="l" rtl="0">
              <a:spcBef>
                <a:spcPts val="0"/>
              </a:spcBef>
              <a:spcAft>
                <a:spcPts val="0"/>
              </a:spcAft>
              <a:buNone/>
            </a:pPr>
            <a:endParaRPr>
              <a:latin typeface="Merriweather"/>
              <a:ea typeface="Merriweather"/>
              <a:cs typeface="Merriweather"/>
              <a:sym typeface="Merriweather"/>
            </a:endParaRPr>
          </a:p>
        </p:txBody>
      </p:sp>
      <p:pic>
        <p:nvPicPr>
          <p:cNvPr id="339" name="Google Shape;339;p35"/>
          <p:cNvPicPr preferRelativeResize="0"/>
          <p:nvPr/>
        </p:nvPicPr>
        <p:blipFill>
          <a:blip r:embed="rId4">
            <a:alphaModFix/>
          </a:blip>
          <a:stretch>
            <a:fillRect/>
          </a:stretch>
        </p:blipFill>
        <p:spPr>
          <a:xfrm>
            <a:off x="3823559" y="426525"/>
            <a:ext cx="3914138" cy="2148665"/>
          </a:xfrm>
          <a:prstGeom prst="rect">
            <a:avLst/>
          </a:prstGeom>
          <a:noFill/>
          <a:ln>
            <a:noFill/>
          </a:ln>
        </p:spPr>
      </p:pic>
      <p:sp>
        <p:nvSpPr>
          <p:cNvPr id="340" name="Google Shape;340;p35"/>
          <p:cNvSpPr txBox="1"/>
          <p:nvPr/>
        </p:nvSpPr>
        <p:spPr>
          <a:xfrm>
            <a:off x="3823546" y="2501309"/>
            <a:ext cx="3914100" cy="25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767676"/>
                </a:solidFill>
                <a:highlight>
                  <a:srgbClr val="FFFFFF"/>
                </a:highlight>
              </a:rPr>
              <a:t>Amid fires set around Independence Square, known as the Maidan, in Kyiv, Ukraine, protesters demonstrate against the government of then-President Viktor Yanukovych in February 2014.</a:t>
            </a:r>
            <a:endParaRPr sz="300">
              <a:latin typeface="Merriweather"/>
              <a:ea typeface="Merriweather"/>
              <a:cs typeface="Merriweather"/>
              <a:sym typeface="Merriweather"/>
            </a:endParaRPr>
          </a:p>
        </p:txBody>
      </p:sp>
      <p:pic>
        <p:nvPicPr>
          <p:cNvPr id="341" name="Google Shape;341;p35"/>
          <p:cNvPicPr preferRelativeResize="0"/>
          <p:nvPr/>
        </p:nvPicPr>
        <p:blipFill>
          <a:blip r:embed="rId5">
            <a:alphaModFix/>
          </a:blip>
          <a:stretch>
            <a:fillRect/>
          </a:stretch>
        </p:blipFill>
        <p:spPr>
          <a:xfrm>
            <a:off x="4391388" y="2889435"/>
            <a:ext cx="3346313" cy="1862813"/>
          </a:xfrm>
          <a:prstGeom prst="rect">
            <a:avLst/>
          </a:prstGeom>
          <a:noFill/>
          <a:ln>
            <a:noFill/>
          </a:ln>
        </p:spPr>
      </p:pic>
      <p:sp>
        <p:nvSpPr>
          <p:cNvPr id="342" name="Google Shape;342;p35"/>
          <p:cNvSpPr txBox="1"/>
          <p:nvPr/>
        </p:nvSpPr>
        <p:spPr>
          <a:xfrm>
            <a:off x="4391362" y="4760822"/>
            <a:ext cx="3346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rgbClr val="767676"/>
                </a:solidFill>
                <a:highlight>
                  <a:srgbClr val="FFFFFF"/>
                </a:highlight>
              </a:rPr>
              <a:t>Iraqi protesters join hands after taking part in prayers during anti-government demonstrations in the Shiite holy city of Najaf, in November 2019. </a:t>
            </a:r>
            <a:endParaRPr sz="1200"/>
          </a:p>
        </p:txBody>
      </p:sp>
      <p:pic>
        <p:nvPicPr>
          <p:cNvPr id="343" name="Google Shape;343;p35"/>
          <p:cNvPicPr preferRelativeResize="0"/>
          <p:nvPr/>
        </p:nvPicPr>
        <p:blipFill>
          <a:blip r:embed="rId6">
            <a:alphaModFix/>
          </a:blip>
          <a:stretch>
            <a:fillRect/>
          </a:stretch>
        </p:blipFill>
        <p:spPr>
          <a:xfrm>
            <a:off x="219138" y="2828958"/>
            <a:ext cx="3914142" cy="2000901"/>
          </a:xfrm>
          <a:prstGeom prst="rect">
            <a:avLst/>
          </a:prstGeom>
          <a:noFill/>
          <a:ln>
            <a:noFill/>
          </a:ln>
        </p:spPr>
      </p:pic>
      <p:sp>
        <p:nvSpPr>
          <p:cNvPr id="344" name="Google Shape;344;p35"/>
          <p:cNvSpPr txBox="1"/>
          <p:nvPr/>
        </p:nvSpPr>
        <p:spPr>
          <a:xfrm>
            <a:off x="219138" y="4824783"/>
            <a:ext cx="3914100" cy="25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767676"/>
                </a:solidFill>
                <a:highlight>
                  <a:srgbClr val="FFFFFF"/>
                </a:highlight>
              </a:rPr>
              <a:t> In November 2015, a man walks amid hundreds of shoes in Paris, left to protest climate inaction after marches were banned following terrorist attacks.</a:t>
            </a:r>
            <a:endParaRPr sz="1100">
              <a:latin typeface="Merriweather"/>
              <a:ea typeface="Merriweather"/>
              <a:cs typeface="Merriweather"/>
              <a:sym typeface="Merriweather"/>
            </a:endParaRPr>
          </a:p>
        </p:txBody>
      </p:sp>
      <p:sp>
        <p:nvSpPr>
          <p:cNvPr id="345" name="Google Shape;345;p35"/>
          <p:cNvSpPr txBox="1"/>
          <p:nvPr/>
        </p:nvSpPr>
        <p:spPr>
          <a:xfrm>
            <a:off x="291075" y="0"/>
            <a:ext cx="7315200" cy="38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Merriweather"/>
                <a:ea typeface="Merriweather"/>
                <a:cs typeface="Merriweather"/>
                <a:sym typeface="Merriweather"/>
              </a:rPr>
              <a:t>Protests from around the world</a:t>
            </a:r>
            <a:endParaRPr b="1">
              <a:latin typeface="Merriweather"/>
              <a:ea typeface="Merriweather"/>
              <a:cs typeface="Merriweather"/>
              <a:sym typeface="Merriweathe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37"/>
                                        </p:tgtEl>
                                        <p:attrNameLst>
                                          <p:attrName>style.visibility</p:attrName>
                                        </p:attrNameLst>
                                      </p:cBhvr>
                                      <p:to>
                                        <p:strVal val="visible"/>
                                      </p:to>
                                    </p:set>
                                    <p:animEffect transition="in" filter="fade">
                                      <p:cBhvr>
                                        <p:cTn id="7" dur="1000"/>
                                        <p:tgtEl>
                                          <p:spTgt spid="337"/>
                                        </p:tgtEl>
                                      </p:cBhvr>
                                    </p:animEffect>
                                  </p:childTnLst>
                                </p:cTn>
                              </p:par>
                              <p:par>
                                <p:cTn id="8" presetID="10" presetClass="entr" presetSubtype="0" fill="hold" nodeType="withEffect">
                                  <p:stCondLst>
                                    <p:cond delay="0"/>
                                  </p:stCondLst>
                                  <p:childTnLst>
                                    <p:set>
                                      <p:cBhvr>
                                        <p:cTn id="9" dur="1" fill="hold">
                                          <p:stCondLst>
                                            <p:cond delay="0"/>
                                          </p:stCondLst>
                                        </p:cTn>
                                        <p:tgtEl>
                                          <p:spTgt spid="338"/>
                                        </p:tgtEl>
                                        <p:attrNameLst>
                                          <p:attrName>style.visibility</p:attrName>
                                        </p:attrNameLst>
                                      </p:cBhvr>
                                      <p:to>
                                        <p:strVal val="visible"/>
                                      </p:to>
                                    </p:set>
                                    <p:animEffect transition="in" filter="fade">
                                      <p:cBhvr>
                                        <p:cTn id="10" dur="1000"/>
                                        <p:tgtEl>
                                          <p:spTgt spid="338"/>
                                        </p:tgtEl>
                                      </p:cBhvr>
                                    </p:animEffect>
                                  </p:childTnLst>
                                </p:cTn>
                              </p:par>
                            </p:childTnLst>
                          </p:cTn>
                        </p:par>
                        <p:par>
                          <p:cTn id="11" fill="hold">
                            <p:stCondLst>
                              <p:cond delay="1000"/>
                            </p:stCondLst>
                            <p:childTnLst>
                              <p:par>
                                <p:cTn id="12" presetID="2" presetClass="entr" presetSubtype="4" fill="hold" nodeType="afterEffect">
                                  <p:stCondLst>
                                    <p:cond delay="0"/>
                                  </p:stCondLst>
                                  <p:childTnLst>
                                    <p:set>
                                      <p:cBhvr>
                                        <p:cTn id="13" dur="1" fill="hold">
                                          <p:stCondLst>
                                            <p:cond delay="0"/>
                                          </p:stCondLst>
                                        </p:cTn>
                                        <p:tgtEl>
                                          <p:spTgt spid="339"/>
                                        </p:tgtEl>
                                        <p:attrNameLst>
                                          <p:attrName>style.visibility</p:attrName>
                                        </p:attrNameLst>
                                      </p:cBhvr>
                                      <p:to>
                                        <p:strVal val="visible"/>
                                      </p:to>
                                    </p:set>
                                    <p:anim calcmode="lin" valueType="num">
                                      <p:cBhvr additive="base">
                                        <p:cTn id="14" dur="1100"/>
                                        <p:tgtEl>
                                          <p:spTgt spid="339"/>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340"/>
                                        </p:tgtEl>
                                        <p:attrNameLst>
                                          <p:attrName>style.visibility</p:attrName>
                                        </p:attrNameLst>
                                      </p:cBhvr>
                                      <p:to>
                                        <p:strVal val="visible"/>
                                      </p:to>
                                    </p:set>
                                    <p:animEffect transition="in" filter="fade">
                                      <p:cBhvr>
                                        <p:cTn id="17" dur="1000"/>
                                        <p:tgtEl>
                                          <p:spTgt spid="340"/>
                                        </p:tgtEl>
                                      </p:cBhvr>
                                    </p:animEffect>
                                  </p:childTnLst>
                                </p:cTn>
                              </p:par>
                            </p:childTnLst>
                          </p:cTn>
                        </p:par>
                        <p:par>
                          <p:cTn id="18" fill="hold">
                            <p:stCondLst>
                              <p:cond delay="2100"/>
                            </p:stCondLst>
                            <p:childTnLst>
                              <p:par>
                                <p:cTn id="19" presetID="2" presetClass="entr" presetSubtype="2" fill="hold" nodeType="afterEffect">
                                  <p:stCondLst>
                                    <p:cond delay="0"/>
                                  </p:stCondLst>
                                  <p:childTnLst>
                                    <p:set>
                                      <p:cBhvr>
                                        <p:cTn id="20" dur="1" fill="hold">
                                          <p:stCondLst>
                                            <p:cond delay="0"/>
                                          </p:stCondLst>
                                        </p:cTn>
                                        <p:tgtEl>
                                          <p:spTgt spid="343"/>
                                        </p:tgtEl>
                                        <p:attrNameLst>
                                          <p:attrName>style.visibility</p:attrName>
                                        </p:attrNameLst>
                                      </p:cBhvr>
                                      <p:to>
                                        <p:strVal val="visible"/>
                                      </p:to>
                                    </p:set>
                                    <p:anim calcmode="lin" valueType="num">
                                      <p:cBhvr additive="base">
                                        <p:cTn id="21" dur="1000"/>
                                        <p:tgtEl>
                                          <p:spTgt spid="343"/>
                                        </p:tgtEl>
                                        <p:attrNameLst>
                                          <p:attrName>ppt_x</p:attrName>
                                        </p:attrNameLst>
                                      </p:cBhvr>
                                      <p:tavLst>
                                        <p:tav tm="0">
                                          <p:val>
                                            <p:strVal val="#ppt_x+1"/>
                                          </p:val>
                                        </p:tav>
                                        <p:tav tm="100000">
                                          <p:val>
                                            <p:strVal val="#ppt_x"/>
                                          </p:val>
                                        </p:tav>
                                      </p:tavLst>
                                    </p:anim>
                                  </p:childTnLst>
                                </p:cTn>
                              </p:par>
                              <p:par>
                                <p:cTn id="22" presetID="10" presetClass="entr" presetSubtype="0" fill="hold" nodeType="withEffect">
                                  <p:stCondLst>
                                    <p:cond delay="0"/>
                                  </p:stCondLst>
                                  <p:childTnLst>
                                    <p:set>
                                      <p:cBhvr>
                                        <p:cTn id="23" dur="1" fill="hold">
                                          <p:stCondLst>
                                            <p:cond delay="0"/>
                                          </p:stCondLst>
                                        </p:cTn>
                                        <p:tgtEl>
                                          <p:spTgt spid="344"/>
                                        </p:tgtEl>
                                        <p:attrNameLst>
                                          <p:attrName>style.visibility</p:attrName>
                                        </p:attrNameLst>
                                      </p:cBhvr>
                                      <p:to>
                                        <p:strVal val="visible"/>
                                      </p:to>
                                    </p:set>
                                    <p:animEffect transition="in" filter="fade">
                                      <p:cBhvr>
                                        <p:cTn id="24" dur="1000"/>
                                        <p:tgtEl>
                                          <p:spTgt spid="344"/>
                                        </p:tgtEl>
                                      </p:cBhvr>
                                    </p:animEffect>
                                  </p:childTnLst>
                                </p:cTn>
                              </p:par>
                            </p:childTnLst>
                          </p:cTn>
                        </p:par>
                        <p:par>
                          <p:cTn id="25" fill="hold">
                            <p:stCondLst>
                              <p:cond delay="3100"/>
                            </p:stCondLst>
                            <p:childTnLst>
                              <p:par>
                                <p:cTn id="26" presetID="2" presetClass="entr" presetSubtype="8" fill="hold" nodeType="afterEffect">
                                  <p:stCondLst>
                                    <p:cond delay="0"/>
                                  </p:stCondLst>
                                  <p:childTnLst>
                                    <p:set>
                                      <p:cBhvr>
                                        <p:cTn id="27" dur="1" fill="hold">
                                          <p:stCondLst>
                                            <p:cond delay="0"/>
                                          </p:stCondLst>
                                        </p:cTn>
                                        <p:tgtEl>
                                          <p:spTgt spid="341"/>
                                        </p:tgtEl>
                                        <p:attrNameLst>
                                          <p:attrName>style.visibility</p:attrName>
                                        </p:attrNameLst>
                                      </p:cBhvr>
                                      <p:to>
                                        <p:strVal val="visible"/>
                                      </p:to>
                                    </p:set>
                                    <p:anim calcmode="lin" valueType="num">
                                      <p:cBhvr additive="base">
                                        <p:cTn id="28" dur="1100"/>
                                        <p:tgtEl>
                                          <p:spTgt spid="341"/>
                                        </p:tgtEl>
                                        <p:attrNameLst>
                                          <p:attrName>ppt_x</p:attrName>
                                        </p:attrNameLst>
                                      </p:cBhvr>
                                      <p:tavLst>
                                        <p:tav tm="0">
                                          <p:val>
                                            <p:strVal val="#ppt_x-1"/>
                                          </p:val>
                                        </p:tav>
                                        <p:tav tm="100000">
                                          <p:val>
                                            <p:strVal val="#ppt_x"/>
                                          </p:val>
                                        </p:tav>
                                      </p:tavLst>
                                    </p:anim>
                                  </p:childTnLst>
                                </p:cTn>
                              </p:par>
                              <p:par>
                                <p:cTn id="29" presetID="10" presetClass="entr" presetSubtype="0" fill="hold" nodeType="withEffect">
                                  <p:stCondLst>
                                    <p:cond delay="0"/>
                                  </p:stCondLst>
                                  <p:childTnLst>
                                    <p:set>
                                      <p:cBhvr>
                                        <p:cTn id="30" dur="1" fill="hold">
                                          <p:stCondLst>
                                            <p:cond delay="0"/>
                                          </p:stCondLst>
                                        </p:cTn>
                                        <p:tgtEl>
                                          <p:spTgt spid="342"/>
                                        </p:tgtEl>
                                        <p:attrNameLst>
                                          <p:attrName>style.visibility</p:attrName>
                                        </p:attrNameLst>
                                      </p:cBhvr>
                                      <p:to>
                                        <p:strVal val="visible"/>
                                      </p:to>
                                    </p:set>
                                    <p:animEffect transition="in" filter="fade">
                                      <p:cBhvr>
                                        <p:cTn id="31" dur="1000"/>
                                        <p:tgtEl>
                                          <p:spTgt spid="3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6"/>
          <p:cNvSpPr txBox="1">
            <a:spLocks noGrp="1"/>
          </p:cNvSpPr>
          <p:nvPr>
            <p:ph type="title"/>
          </p:nvPr>
        </p:nvSpPr>
        <p:spPr>
          <a:xfrm>
            <a:off x="663000" y="0"/>
            <a:ext cx="7818000" cy="115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EDA - Protests over Time(worldwide)</a:t>
            </a:r>
            <a:endParaRPr/>
          </a:p>
        </p:txBody>
      </p:sp>
      <p:pic>
        <p:nvPicPr>
          <p:cNvPr id="351" name="Google Shape;351;p36"/>
          <p:cNvPicPr preferRelativeResize="0"/>
          <p:nvPr/>
        </p:nvPicPr>
        <p:blipFill>
          <a:blip r:embed="rId3">
            <a:alphaModFix/>
          </a:blip>
          <a:stretch>
            <a:fillRect/>
          </a:stretch>
        </p:blipFill>
        <p:spPr>
          <a:xfrm>
            <a:off x="1463100" y="1250650"/>
            <a:ext cx="5775644" cy="3767850"/>
          </a:xfrm>
          <a:prstGeom prst="rect">
            <a:avLst/>
          </a:prstGeom>
          <a:noFill/>
          <a:ln w="9525"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51"/>
                                        </p:tgtEl>
                                        <p:attrNameLst>
                                          <p:attrName>style.visibility</p:attrName>
                                        </p:attrNameLst>
                                      </p:cBhvr>
                                      <p:to>
                                        <p:strVal val="visible"/>
                                      </p:to>
                                    </p:set>
                                    <p:anim calcmode="lin" valueType="num">
                                      <p:cBhvr additive="base">
                                        <p:cTn id="7" dur="1000"/>
                                        <p:tgtEl>
                                          <p:spTgt spid="351"/>
                                        </p:tgtEl>
                                        <p:attrNameLst>
                                          <p:attrName>ppt_w</p:attrName>
                                        </p:attrNameLst>
                                      </p:cBhvr>
                                      <p:tavLst>
                                        <p:tav tm="0">
                                          <p:val>
                                            <p:strVal val="0"/>
                                          </p:val>
                                        </p:tav>
                                        <p:tav tm="100000">
                                          <p:val>
                                            <p:strVal val="#ppt_w"/>
                                          </p:val>
                                        </p:tav>
                                      </p:tavLst>
                                    </p:anim>
                                    <p:anim calcmode="lin" valueType="num">
                                      <p:cBhvr additive="base">
                                        <p:cTn id="8" dur="1000"/>
                                        <p:tgtEl>
                                          <p:spTgt spid="35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olitical Geography Thesis by Slidesgo">
  <a:themeElements>
    <a:clrScheme name="Simple Light">
      <a:dk1>
        <a:srgbClr val="0D1720"/>
      </a:dk1>
      <a:lt1>
        <a:srgbClr val="FFFFFF"/>
      </a:lt1>
      <a:dk2>
        <a:srgbClr val="FF6C63"/>
      </a:dk2>
      <a:lt2>
        <a:srgbClr val="EBEBEB"/>
      </a:lt2>
      <a:accent1>
        <a:srgbClr val="FF6C63"/>
      </a:accent1>
      <a:accent2>
        <a:srgbClr val="0D1720"/>
      </a:accent2>
      <a:accent3>
        <a:srgbClr val="EBEBEB"/>
      </a:accent3>
      <a:accent4>
        <a:srgbClr val="FF6C63"/>
      </a:accent4>
      <a:accent5>
        <a:srgbClr val="0D1720"/>
      </a:accent5>
      <a:accent6>
        <a:srgbClr val="FF6C63"/>
      </a:accent6>
      <a:hlink>
        <a:srgbClr val="0D17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1267</Words>
  <Application>Microsoft Macintosh PowerPoint</Application>
  <PresentationFormat>On-screen Show (16:9)</PresentationFormat>
  <Paragraphs>121</Paragraphs>
  <Slides>21</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Merriweather</vt:lpstr>
      <vt:lpstr>Oswald Regular</vt:lpstr>
      <vt:lpstr>Political Geography Thesis by Slidesgo</vt:lpstr>
      <vt:lpstr>PROTESTS A Data Science Approach  </vt:lpstr>
      <vt:lpstr>Presentation Contents</vt:lpstr>
      <vt:lpstr>Problem Statement</vt:lpstr>
      <vt:lpstr>Data Source - Mass Mobilization Dataset  Data Features - demands, responses, location, brief notes on each protest, etc  </vt:lpstr>
      <vt:lpstr>Data Organization &amp; Engineering</vt:lpstr>
      <vt:lpstr>Data Organization &amp; Engineering (cont.)</vt:lpstr>
      <vt:lpstr>Data Organization &amp; Engineering (cont.)</vt:lpstr>
      <vt:lpstr>PowerPoint Presentation</vt:lpstr>
      <vt:lpstr>EDA - Protests over Time(worldwide)</vt:lpstr>
      <vt:lpstr>EDA (cont.)</vt:lpstr>
      <vt:lpstr>EDA  (cont.)</vt:lpstr>
      <vt:lpstr>EDA (cont.)</vt:lpstr>
      <vt:lpstr> Models Used</vt:lpstr>
      <vt:lpstr>1.  Random Forests</vt:lpstr>
      <vt:lpstr>2.  Support Vector Classifier (SVC)</vt:lpstr>
      <vt:lpstr>3.  Logistic Regression</vt:lpstr>
      <vt:lpstr>4.  XGBoost</vt:lpstr>
      <vt:lpstr>Model Demonstration!</vt:lpstr>
      <vt:lpstr>Conclusions/Recommendations</vt:lpstr>
      <vt:lpstr>Questions?  </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PROTESTS A Data Science Approach  </dc:title>
  <cp:lastModifiedBy>Stephen Strawbridge</cp:lastModifiedBy>
  <cp:revision>1</cp:revision>
  <dcterms:modified xsi:type="dcterms:W3CDTF">2020-12-23T18:16:25Z</dcterms:modified>
</cp:coreProperties>
</file>